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8" r:id="rId2"/>
    <p:sldId id="283" r:id="rId3"/>
    <p:sldId id="257" r:id="rId4"/>
    <p:sldId id="258" r:id="rId5"/>
    <p:sldId id="259" r:id="rId6"/>
    <p:sldId id="260" r:id="rId7"/>
    <p:sldId id="261" r:id="rId8"/>
    <p:sldId id="263" r:id="rId9"/>
    <p:sldId id="264" r:id="rId10"/>
    <p:sldId id="265" r:id="rId11"/>
    <p:sldId id="266" r:id="rId12"/>
    <p:sldId id="281" r:id="rId13"/>
    <p:sldId id="279" r:id="rId14"/>
    <p:sldId id="280" r:id="rId15"/>
    <p:sldId id="270" r:id="rId16"/>
    <p:sldId id="271" r:id="rId17"/>
    <p:sldId id="272" r:id="rId18"/>
    <p:sldId id="269" r:id="rId19"/>
    <p:sldId id="273" r:id="rId20"/>
    <p:sldId id="274" r:id="rId21"/>
    <p:sldId id="282"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9" autoAdjust="0"/>
    <p:restoredTop sz="94660"/>
  </p:normalViewPr>
  <p:slideViewPr>
    <p:cSldViewPr snapToGrid="0">
      <p:cViewPr varScale="1">
        <p:scale>
          <a:sx n="69" d="100"/>
          <a:sy n="69"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9686674890534372E-2"/>
          <c:y val="2.1362300049293718E-3"/>
          <c:w val="0.97031332510946566"/>
          <c:h val="0.86335067926379316"/>
        </c:manualLayout>
      </c:layout>
      <c:barChart>
        <c:barDir val="col"/>
        <c:grouping val="clustered"/>
        <c:varyColors val="0"/>
        <c:ser>
          <c:idx val="0"/>
          <c:order val="0"/>
          <c:tx>
            <c:strRef>
              <c:f>Sheet1!$C$1</c:f>
              <c:strCache>
                <c:ptCount val="1"/>
                <c:pt idx="0">
                  <c:v>Increase customer base</c:v>
                </c:pt>
              </c:strCache>
            </c:strRef>
          </c:tx>
          <c:spPr>
            <a:solidFill>
              <a:schemeClr val="accent6">
                <a:shade val="65000"/>
              </a:schemeClr>
            </a:solidFill>
            <a:ln>
              <a:noFill/>
            </a:ln>
            <a:effectLst/>
          </c:spPr>
          <c:invertIfNegative val="0"/>
          <c:cat>
            <c:numRef>
              <c:f>Sheet1!$B$2:$B$6</c:f>
              <c:numCache>
                <c:formatCode>General</c:formatCode>
                <c:ptCount val="5"/>
                <c:pt idx="0">
                  <c:v>4.3</c:v>
                </c:pt>
                <c:pt idx="1">
                  <c:v>2.5</c:v>
                </c:pt>
                <c:pt idx="2">
                  <c:v>3.5</c:v>
                </c:pt>
                <c:pt idx="4">
                  <c:v>4.5</c:v>
                </c:pt>
              </c:numCache>
            </c:numRef>
          </c:cat>
          <c:val>
            <c:numRef>
              <c:f>Sheet1!$C$2:$C$6</c:f>
              <c:numCache>
                <c:formatCode>General</c:formatCode>
                <c:ptCount val="5"/>
                <c:pt idx="0">
                  <c:v>1.5</c:v>
                </c:pt>
                <c:pt idx="1">
                  <c:v>3.5</c:v>
                </c:pt>
                <c:pt idx="2">
                  <c:v>5.5</c:v>
                </c:pt>
                <c:pt idx="3">
                  <c:v>7.5</c:v>
                </c:pt>
                <c:pt idx="4">
                  <c:v>9.5</c:v>
                </c:pt>
              </c:numCache>
            </c:numRef>
          </c:val>
          <c:extLst>
            <c:ext xmlns:c16="http://schemas.microsoft.com/office/drawing/2014/chart" uri="{C3380CC4-5D6E-409C-BE32-E72D297353CC}">
              <c16:uniqueId val="{00000000-A413-4F6F-9BB3-61AFB636FA29}"/>
            </c:ext>
          </c:extLst>
        </c:ser>
        <c:ser>
          <c:idx val="1"/>
          <c:order val="1"/>
          <c:tx>
            <c:strRef>
              <c:f>Sheet1!$D$1</c:f>
              <c:strCache>
                <c:ptCount val="1"/>
                <c:pt idx="0">
                  <c:v>Increase vendor base</c:v>
                </c:pt>
              </c:strCache>
            </c:strRef>
          </c:tx>
          <c:spPr>
            <a:solidFill>
              <a:schemeClr val="accent6"/>
            </a:solidFill>
            <a:ln>
              <a:noFill/>
            </a:ln>
            <a:effectLst/>
          </c:spPr>
          <c:invertIfNegative val="0"/>
          <c:cat>
            <c:numRef>
              <c:f>Sheet1!$B$2:$B$6</c:f>
              <c:numCache>
                <c:formatCode>General</c:formatCode>
                <c:ptCount val="5"/>
                <c:pt idx="0">
                  <c:v>4.3</c:v>
                </c:pt>
                <c:pt idx="1">
                  <c:v>2.5</c:v>
                </c:pt>
                <c:pt idx="2">
                  <c:v>3.5</c:v>
                </c:pt>
                <c:pt idx="4">
                  <c:v>4.5</c:v>
                </c:pt>
              </c:numCache>
            </c:numRef>
          </c:cat>
          <c:val>
            <c:numRef>
              <c:f>Sheet1!$D$2:$D$6</c:f>
              <c:numCache>
                <c:formatCode>General</c:formatCode>
                <c:ptCount val="5"/>
                <c:pt idx="0">
                  <c:v>2</c:v>
                </c:pt>
                <c:pt idx="1">
                  <c:v>4</c:v>
                </c:pt>
                <c:pt idx="2">
                  <c:v>5</c:v>
                </c:pt>
                <c:pt idx="3">
                  <c:v>8</c:v>
                </c:pt>
                <c:pt idx="4">
                  <c:v>10</c:v>
                </c:pt>
              </c:numCache>
            </c:numRef>
          </c:val>
          <c:extLst>
            <c:ext xmlns:c16="http://schemas.microsoft.com/office/drawing/2014/chart" uri="{C3380CC4-5D6E-409C-BE32-E72D297353CC}">
              <c16:uniqueId val="{00000001-A413-4F6F-9BB3-61AFB636FA29}"/>
            </c:ext>
          </c:extLst>
        </c:ser>
        <c:ser>
          <c:idx val="2"/>
          <c:order val="2"/>
          <c:tx>
            <c:strRef>
              <c:f>Sheet1!$E$1</c:f>
              <c:strCache>
                <c:ptCount val="1"/>
                <c:pt idx="0">
                  <c:v>Increase revenue </c:v>
                </c:pt>
              </c:strCache>
            </c:strRef>
          </c:tx>
          <c:spPr>
            <a:solidFill>
              <a:schemeClr val="accent6">
                <a:tint val="65000"/>
              </a:schemeClr>
            </a:solidFill>
            <a:ln>
              <a:noFill/>
            </a:ln>
            <a:effectLst/>
          </c:spPr>
          <c:invertIfNegative val="0"/>
          <c:cat>
            <c:numRef>
              <c:f>Sheet1!$B$2:$B$6</c:f>
              <c:numCache>
                <c:formatCode>General</c:formatCode>
                <c:ptCount val="5"/>
                <c:pt idx="0">
                  <c:v>4.3</c:v>
                </c:pt>
                <c:pt idx="1">
                  <c:v>2.5</c:v>
                </c:pt>
                <c:pt idx="2">
                  <c:v>3.5</c:v>
                </c:pt>
                <c:pt idx="4">
                  <c:v>4.5</c:v>
                </c:pt>
              </c:numCache>
            </c:numRef>
          </c:cat>
          <c:val>
            <c:numRef>
              <c:f>Sheet1!$E$2:$E$6</c:f>
              <c:numCache>
                <c:formatCode>General</c:formatCode>
                <c:ptCount val="5"/>
                <c:pt idx="0">
                  <c:v>2.5</c:v>
                </c:pt>
                <c:pt idx="1">
                  <c:v>4.5</c:v>
                </c:pt>
                <c:pt idx="2">
                  <c:v>6.5</c:v>
                </c:pt>
                <c:pt idx="3">
                  <c:v>8.5</c:v>
                </c:pt>
                <c:pt idx="4">
                  <c:v>10.5</c:v>
                </c:pt>
              </c:numCache>
            </c:numRef>
          </c:val>
          <c:extLst>
            <c:ext xmlns:c16="http://schemas.microsoft.com/office/drawing/2014/chart" uri="{C3380CC4-5D6E-409C-BE32-E72D297353CC}">
              <c16:uniqueId val="{00000003-A413-4F6F-9BB3-61AFB636FA29}"/>
            </c:ext>
          </c:extLst>
        </c:ser>
        <c:dLbls>
          <c:showLegendKey val="0"/>
          <c:showVal val="0"/>
          <c:showCatName val="0"/>
          <c:showSerName val="0"/>
          <c:showPercent val="0"/>
          <c:showBubbleSize val="0"/>
        </c:dLbls>
        <c:gapWidth val="207"/>
        <c:axId val="79789903"/>
        <c:axId val="79790735"/>
      </c:barChart>
      <c:catAx>
        <c:axId val="79789903"/>
        <c:scaling>
          <c:orientation val="minMax"/>
        </c:scaling>
        <c:delete val="1"/>
        <c:axPos val="b"/>
        <c:numFmt formatCode="General" sourceLinked="1"/>
        <c:majorTickMark val="none"/>
        <c:minorTickMark val="none"/>
        <c:tickLblPos val="nextTo"/>
        <c:crossAx val="79790735"/>
        <c:crosses val="autoZero"/>
        <c:auto val="1"/>
        <c:lblAlgn val="ctr"/>
        <c:lblOffset val="100"/>
        <c:noMultiLvlLbl val="0"/>
      </c:catAx>
      <c:valAx>
        <c:axId val="79790735"/>
        <c:scaling>
          <c:orientation val="minMax"/>
        </c:scaling>
        <c:delete val="1"/>
        <c:axPos val="l"/>
        <c:numFmt formatCode="General" sourceLinked="1"/>
        <c:majorTickMark val="none"/>
        <c:minorTickMark val="none"/>
        <c:tickLblPos val="nextTo"/>
        <c:crossAx val="79789903"/>
        <c:crosses val="autoZero"/>
        <c:crossBetween val="between"/>
      </c:valAx>
      <c:spPr>
        <a:noFill/>
        <a:ln w="25400">
          <a:noFill/>
        </a:ln>
        <a:effectLst/>
      </c:spPr>
    </c:plotArea>
    <c:legend>
      <c:legendPos val="b"/>
      <c:layout>
        <c:manualLayout>
          <c:xMode val="edge"/>
          <c:yMode val="edge"/>
          <c:x val="0"/>
          <c:y val="0.93630184305143482"/>
          <c:w val="1"/>
          <c:h val="6.0311430249050647E-2"/>
        </c:manualLayout>
      </c:layout>
      <c:overlay val="0"/>
      <c:spPr>
        <a:noFill/>
        <a:ln>
          <a:solidFill>
            <a:schemeClr val="tx1">
              <a:lumMod val="75000"/>
              <a:lumOff val="25000"/>
            </a:schemeClr>
          </a:solid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hade val="65000"/>
              </a:schemeClr>
            </a:solidFill>
            <a:ln>
              <a:noFill/>
            </a:ln>
            <a:effectLst/>
          </c:spPr>
          <c:invertIfNegative val="0"/>
          <c:cat>
            <c:strRef>
              <c:f>Sheet1!$A$2:$A$5</c:f>
              <c:strCache>
                <c:ptCount val="4"/>
                <c:pt idx="0">
                  <c:v>Times OOH</c:v>
                </c:pt>
                <c:pt idx="1">
                  <c:v>Zoomd Technologies</c:v>
                </c:pt>
                <c:pt idx="2">
                  <c:v>Adomni</c:v>
                </c:pt>
                <c:pt idx="3">
                  <c:v>Laqshya Solutions</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794-4230-9347-94D11930B7D4}"/>
            </c:ext>
          </c:extLst>
        </c:ser>
        <c:ser>
          <c:idx val="1"/>
          <c:order val="1"/>
          <c:tx>
            <c:strRef>
              <c:f>Sheet1!$C$1</c:f>
              <c:strCache>
                <c:ptCount val="1"/>
                <c:pt idx="0">
                  <c:v>Series 2</c:v>
                </c:pt>
              </c:strCache>
            </c:strRef>
          </c:tx>
          <c:spPr>
            <a:solidFill>
              <a:schemeClr val="accent6"/>
            </a:solidFill>
            <a:ln>
              <a:noFill/>
            </a:ln>
            <a:effectLst/>
          </c:spPr>
          <c:invertIfNegative val="0"/>
          <c:cat>
            <c:strRef>
              <c:f>Sheet1!$A$2:$A$5</c:f>
              <c:strCache>
                <c:ptCount val="4"/>
                <c:pt idx="0">
                  <c:v>Times OOH</c:v>
                </c:pt>
                <c:pt idx="1">
                  <c:v>Zoomd Technologies</c:v>
                </c:pt>
                <c:pt idx="2">
                  <c:v>Adomni</c:v>
                </c:pt>
                <c:pt idx="3">
                  <c:v>Laqshya Solutions</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794-4230-9347-94D11930B7D4}"/>
            </c:ext>
          </c:extLst>
        </c:ser>
        <c:ser>
          <c:idx val="2"/>
          <c:order val="2"/>
          <c:tx>
            <c:strRef>
              <c:f>Sheet1!$D$1</c:f>
              <c:strCache>
                <c:ptCount val="1"/>
                <c:pt idx="0">
                  <c:v>Series 3</c:v>
                </c:pt>
              </c:strCache>
            </c:strRef>
          </c:tx>
          <c:spPr>
            <a:solidFill>
              <a:schemeClr val="accent6">
                <a:tint val="65000"/>
              </a:schemeClr>
            </a:solidFill>
            <a:ln>
              <a:noFill/>
            </a:ln>
            <a:effectLst/>
          </c:spPr>
          <c:invertIfNegative val="0"/>
          <c:cat>
            <c:strRef>
              <c:f>Sheet1!$A$2:$A$5</c:f>
              <c:strCache>
                <c:ptCount val="4"/>
                <c:pt idx="0">
                  <c:v>Times OOH</c:v>
                </c:pt>
                <c:pt idx="1">
                  <c:v>Zoomd Technologies</c:v>
                </c:pt>
                <c:pt idx="2">
                  <c:v>Adomni</c:v>
                </c:pt>
                <c:pt idx="3">
                  <c:v>Laqshya Solutions</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794-4230-9347-94D11930B7D4}"/>
            </c:ext>
          </c:extLst>
        </c:ser>
        <c:dLbls>
          <c:showLegendKey val="0"/>
          <c:showVal val="0"/>
          <c:showCatName val="0"/>
          <c:showSerName val="0"/>
          <c:showPercent val="0"/>
          <c:showBubbleSize val="0"/>
        </c:dLbls>
        <c:gapWidth val="219"/>
        <c:overlap val="-27"/>
        <c:axId val="289373215"/>
        <c:axId val="289369471"/>
      </c:barChart>
      <c:catAx>
        <c:axId val="289373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89369471"/>
        <c:crosses val="autoZero"/>
        <c:auto val="1"/>
        <c:lblAlgn val="ctr"/>
        <c:lblOffset val="100"/>
        <c:noMultiLvlLbl val="0"/>
      </c:catAx>
      <c:valAx>
        <c:axId val="289369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9373215"/>
        <c:crosses val="autoZero"/>
        <c:crossBetween val="between"/>
      </c:valAx>
      <c:spPr>
        <a:noFill/>
        <a:ln>
          <a:solidFill>
            <a:srgbClr val="BEBEBE"/>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0.83992</cdr:x>
      <cdr:y>0.13704</cdr:y>
    </cdr:from>
    <cdr:to>
      <cdr:x>0.88589</cdr:x>
      <cdr:y>0.17625</cdr:y>
    </cdr:to>
    <cdr:sp macro="" textlink="">
      <cdr:nvSpPr>
        <cdr:cNvPr id="2" name="Shape 913"/>
        <cdr:cNvSpPr/>
      </cdr:nvSpPr>
      <cdr:spPr>
        <a:xfrm xmlns:a="http://schemas.openxmlformats.org/drawingml/2006/main">
          <a:off x="7905001" y="811504"/>
          <a:ext cx="432674" cy="232201"/>
        </a:xfrm>
        <a:prstGeom xmlns:a="http://schemas.openxmlformats.org/drawingml/2006/main" prst="rect">
          <a:avLst/>
        </a:prstGeom>
        <a:ln xmlns:a="http://schemas.openxmlformats.org/drawingml/2006/main" w="12700">
          <a:miter lim="400000"/>
        </a:ln>
        <a:extLst xmlns:a="http://schemas.openxmlformats.org/drawingml/2006/main">
          <a:ext uri="{C572A759-6A51-4108-AA02-DFA0A04FC94B}">
            <ma14:wrappingTextBoxFlag xmlns:lc="http://schemas.openxmlformats.org/drawingml/2006/lockedCanvas" xmlns:ma14="http://schemas.microsoft.com/office/mac/drawingml/2011/main" xmlns="" xmlns:p="http://schemas.openxmlformats.org/presentationml/2006/main" xmlns:r="http://schemas.openxmlformats.org/officeDocument/2006/relationships" val="1"/>
          </a:ext>
        </a:extLst>
      </cdr:spPr>
      <cdr:txBody>
        <a:bodyPr xmlns:a="http://schemas.openxmlformats.org/drawingml/2006/main" wrap="square" lIns="0" tIns="0" rIns="0" bIns="0" anchor="ctr">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IN" sz="1500" dirty="0">
              <a:latin typeface="Arial"/>
              <a:ea typeface="Arial"/>
              <a:cs typeface="Arial"/>
            </a:rPr>
            <a:t>7</a:t>
          </a:r>
          <a:r>
            <a:rPr lang="en-IN" sz="1500" dirty="0" smtClean="0">
              <a:solidFill>
                <a:schemeClr val="tx1"/>
              </a:solidFill>
              <a:latin typeface="Arial"/>
              <a:ea typeface="Arial"/>
              <a:cs typeface="Arial"/>
            </a:rPr>
            <a:t>5%</a:t>
          </a:r>
          <a:endParaRPr sz="1500" dirty="0">
            <a:solidFill>
              <a:schemeClr val="tx1"/>
            </a:solidFill>
            <a:latin typeface="Arial"/>
            <a:ea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3C6F2D-8C9E-4995-80C2-4E0DFAC203C9}" type="datetimeFigureOut">
              <a:rPr lang="en-IN" smtClean="0"/>
              <a:t>24-03-2023</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smtClean="0"/>
              <a:t>oohapp.io/</a:t>
            </a:r>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A63F09-ACE2-472F-9E2C-7356C3716DCE}" type="slidenum">
              <a:rPr lang="en-IN" smtClean="0"/>
              <a:t>‹#›</a:t>
            </a:fld>
            <a:endParaRPr lang="en-IN"/>
          </a:p>
        </p:txBody>
      </p:sp>
    </p:spTree>
    <p:extLst>
      <p:ext uri="{BB962C8B-B14F-4D97-AF65-F5344CB8AC3E}">
        <p14:creationId xmlns:p14="http://schemas.microsoft.com/office/powerpoint/2010/main" val="14551151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7FAD2-DDE9-486F-8967-6052FD7A9E6F}" type="datetimeFigureOut">
              <a:rPr lang="en-IN" smtClean="0"/>
              <a:t>24-03-2023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N" smtClean="0"/>
              <a:t>oohapp.io/</a:t>
            </a:r>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B409E-0FCE-4632-8CF3-794E4AD9CCFB}" type="slidenum">
              <a:rPr lang="en-IN" smtClean="0"/>
              <a:t>‹#›</a:t>
            </a:fld>
            <a:endParaRPr lang="en-IN"/>
          </a:p>
        </p:txBody>
      </p:sp>
    </p:spTree>
    <p:extLst>
      <p:ext uri="{BB962C8B-B14F-4D97-AF65-F5344CB8AC3E}">
        <p14:creationId xmlns:p14="http://schemas.microsoft.com/office/powerpoint/2010/main" val="383865477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3" name="Google Shape;9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409544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9" name="Google Shape;12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67154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8" name="Google Shape;13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1029354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1" name="Google Shape;14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275139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8" name="Google Shape;15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821237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1c9677ded64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3" name="Google Shape;1323;g1c9677ded64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4" name="Google Shape;1324;g1c9677ded64_4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
        <p:nvSpPr>
          <p:cNvPr id="2" name="Footer Placeholder 1"/>
          <p:cNvSpPr>
            <a:spLocks noGrp="1"/>
          </p:cNvSpPr>
          <p:nvPr>
            <p:ph type="ftr" sz="quarter" idx="13"/>
          </p:nvPr>
        </p:nvSpPr>
        <p:spPr/>
        <p:txBody>
          <a:bodyPr/>
          <a:lstStyle/>
          <a:p>
            <a:r>
              <a:rPr lang="en-IN" smtClean="0"/>
              <a:t>oohapp.io/</a:t>
            </a:r>
            <a:endParaRPr lang="en-IN"/>
          </a:p>
        </p:txBody>
      </p:sp>
    </p:spTree>
    <p:extLst>
      <p:ext uri="{BB962C8B-B14F-4D97-AF65-F5344CB8AC3E}">
        <p14:creationId xmlns:p14="http://schemas.microsoft.com/office/powerpoint/2010/main" val="17394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3" name="Google Shape;165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151653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8" name="Google Shape;166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468996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8" name="Google Shape;166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412591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1" name="Google Shape;17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2509177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8" name="Google Shape;166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352048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5" name="Google Shape;9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91866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0" name="Google Shape;101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338776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0" name="Google Shape;101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216037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7" name="Google Shape;102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15238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3" name="Google Shape;10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341474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6" name="Google Shape;10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154027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4" name="Google Shape;10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384922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4" name="Google Shape;11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Footer Placeholder 1"/>
          <p:cNvSpPr>
            <a:spLocks noGrp="1"/>
          </p:cNvSpPr>
          <p:nvPr>
            <p:ph type="ftr" sz="quarter" idx="10"/>
          </p:nvPr>
        </p:nvSpPr>
        <p:spPr/>
        <p:txBody>
          <a:bodyPr/>
          <a:lstStyle/>
          <a:p>
            <a:r>
              <a:rPr lang="en-IN" smtClean="0"/>
              <a:t>oohapp.io/</a:t>
            </a:r>
            <a:endParaRPr lang="en-IN"/>
          </a:p>
        </p:txBody>
      </p:sp>
    </p:spTree>
    <p:extLst>
      <p:ext uri="{BB962C8B-B14F-4D97-AF65-F5344CB8AC3E}">
        <p14:creationId xmlns:p14="http://schemas.microsoft.com/office/powerpoint/2010/main" val="250458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reeslides.co/"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9222AE-22FF-4959-ACA3-991872EF5FCB}" type="slidenum">
              <a:rPr lang="en-IN" smtClean="0"/>
              <a:t>‹#›</a:t>
            </a:fld>
            <a:endParaRPr lang="en-IN"/>
          </a:p>
        </p:txBody>
      </p:sp>
    </p:spTree>
    <p:extLst>
      <p:ext uri="{BB962C8B-B14F-4D97-AF65-F5344CB8AC3E}">
        <p14:creationId xmlns:p14="http://schemas.microsoft.com/office/powerpoint/2010/main" val="271999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9222AE-22FF-4959-ACA3-991872EF5FCB}" type="slidenum">
              <a:rPr lang="en-IN" smtClean="0"/>
              <a:t>‹#›</a:t>
            </a:fld>
            <a:endParaRPr lang="en-IN"/>
          </a:p>
        </p:txBody>
      </p:sp>
    </p:spTree>
    <p:extLst>
      <p:ext uri="{BB962C8B-B14F-4D97-AF65-F5344CB8AC3E}">
        <p14:creationId xmlns:p14="http://schemas.microsoft.com/office/powerpoint/2010/main" val="290072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9222AE-22FF-4959-ACA3-991872EF5FCB}" type="slidenum">
              <a:rPr lang="en-IN" smtClean="0"/>
              <a:t>‹#›</a:t>
            </a:fld>
            <a:endParaRPr lang="en-IN"/>
          </a:p>
        </p:txBody>
      </p:sp>
    </p:spTree>
    <p:extLst>
      <p:ext uri="{BB962C8B-B14F-4D97-AF65-F5344CB8AC3E}">
        <p14:creationId xmlns:p14="http://schemas.microsoft.com/office/powerpoint/2010/main" val="188105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6_Red Layout for Project 8: 01">
  <p:cSld name="36_Red Layout for Project 8: 01">
    <p:spTree>
      <p:nvGrpSpPr>
        <p:cNvPr id="1" name="Shape 130"/>
        <p:cNvGrpSpPr/>
        <p:nvPr/>
      </p:nvGrpSpPr>
      <p:grpSpPr>
        <a:xfrm>
          <a:off x="0" y="0"/>
          <a:ext cx="0" cy="0"/>
          <a:chOff x="0" y="0"/>
          <a:chExt cx="0" cy="0"/>
        </a:xfrm>
      </p:grpSpPr>
      <p:sp>
        <p:nvSpPr>
          <p:cNvPr id="131" name="Google Shape;131;p22"/>
          <p:cNvSpPr txBox="1">
            <a:spLocks noGrp="1"/>
          </p:cNvSpPr>
          <p:nvPr>
            <p:ph type="body" idx="1"/>
          </p:nvPr>
        </p:nvSpPr>
        <p:spPr>
          <a:xfrm>
            <a:off x="1165136" y="842134"/>
            <a:ext cx="9394709" cy="638175"/>
          </a:xfrm>
          <a:prstGeom prst="rect">
            <a:avLst/>
          </a:prstGeom>
          <a:noFill/>
          <a:ln>
            <a:noFill/>
          </a:ln>
        </p:spPr>
        <p:txBody>
          <a:bodyPr spcFirstLastPara="1" wrap="square" lIns="91425" tIns="91425" rIns="91425" bIns="91425" anchor="t" anchorCtr="0">
            <a:noAutofit/>
          </a:bodyPr>
          <a:lstStyle>
            <a:lvl1pPr marL="228600" lvl="0" indent="-114300" algn="l">
              <a:lnSpc>
                <a:spcPct val="115000"/>
              </a:lnSpc>
              <a:spcBef>
                <a:spcPts val="0"/>
              </a:spcBef>
              <a:spcAft>
                <a:spcPts val="0"/>
              </a:spcAft>
              <a:buSzPts val="1800"/>
              <a:buNone/>
              <a:defRPr sz="4800" b="1">
                <a:solidFill>
                  <a:srgbClr val="263238"/>
                </a:solidFill>
                <a:latin typeface="Poppins"/>
                <a:ea typeface="Poppins"/>
                <a:cs typeface="Poppins"/>
                <a:sym typeface="Poppins"/>
              </a:defRPr>
            </a:lvl1pPr>
            <a:lvl2pPr marL="457200" lvl="1" indent="-114300" algn="l">
              <a:lnSpc>
                <a:spcPct val="115000"/>
              </a:lnSpc>
              <a:spcBef>
                <a:spcPts val="0"/>
              </a:spcBef>
              <a:spcAft>
                <a:spcPts val="0"/>
              </a:spcAft>
              <a:buSzPts val="1400"/>
              <a:buNone/>
              <a:defRPr/>
            </a:lvl2pPr>
            <a:lvl3pPr marL="685800" lvl="2" indent="-158750" algn="l">
              <a:lnSpc>
                <a:spcPct val="115000"/>
              </a:lnSpc>
              <a:spcBef>
                <a:spcPts val="0"/>
              </a:spcBef>
              <a:spcAft>
                <a:spcPts val="0"/>
              </a:spcAft>
              <a:buSzPts val="1400"/>
              <a:buChar char="■"/>
              <a:defRPr/>
            </a:lvl3pPr>
            <a:lvl4pPr marL="914400" lvl="3" indent="-158750" algn="l">
              <a:lnSpc>
                <a:spcPct val="115000"/>
              </a:lnSpc>
              <a:spcBef>
                <a:spcPts val="0"/>
              </a:spcBef>
              <a:spcAft>
                <a:spcPts val="0"/>
              </a:spcAft>
              <a:buSzPts val="1400"/>
              <a:buChar char="●"/>
              <a:defRPr/>
            </a:lvl4pPr>
            <a:lvl5pPr marL="1143000" lvl="4" indent="-158750" algn="l">
              <a:lnSpc>
                <a:spcPct val="115000"/>
              </a:lnSpc>
              <a:spcBef>
                <a:spcPts val="0"/>
              </a:spcBef>
              <a:spcAft>
                <a:spcPts val="0"/>
              </a:spcAft>
              <a:buSzPts val="1400"/>
              <a:buChar char="○"/>
              <a:defRPr/>
            </a:lvl5pPr>
            <a:lvl6pPr marL="1371600" lvl="5" indent="-158750" algn="l">
              <a:lnSpc>
                <a:spcPct val="115000"/>
              </a:lnSpc>
              <a:spcBef>
                <a:spcPts val="0"/>
              </a:spcBef>
              <a:spcAft>
                <a:spcPts val="0"/>
              </a:spcAft>
              <a:buSzPts val="1400"/>
              <a:buChar char="■"/>
              <a:defRPr/>
            </a:lvl6pPr>
            <a:lvl7pPr marL="1600200" lvl="6" indent="-158750" algn="l">
              <a:lnSpc>
                <a:spcPct val="115000"/>
              </a:lnSpc>
              <a:spcBef>
                <a:spcPts val="0"/>
              </a:spcBef>
              <a:spcAft>
                <a:spcPts val="0"/>
              </a:spcAft>
              <a:buSzPts val="1400"/>
              <a:buChar char="●"/>
              <a:defRPr/>
            </a:lvl7pPr>
            <a:lvl8pPr marL="1828800" lvl="7" indent="-158750" algn="l">
              <a:lnSpc>
                <a:spcPct val="115000"/>
              </a:lnSpc>
              <a:spcBef>
                <a:spcPts val="0"/>
              </a:spcBef>
              <a:spcAft>
                <a:spcPts val="0"/>
              </a:spcAft>
              <a:buSzPts val="1400"/>
              <a:buChar char="○"/>
              <a:defRPr/>
            </a:lvl8pPr>
            <a:lvl9pPr marL="2057400" lvl="8" indent="-158750"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39678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9_Title Only">
  <p:cSld name="19_Title Only">
    <p:spTree>
      <p:nvGrpSpPr>
        <p:cNvPr id="1" name="Shape 132"/>
        <p:cNvGrpSpPr/>
        <p:nvPr/>
      </p:nvGrpSpPr>
      <p:grpSpPr>
        <a:xfrm>
          <a:off x="0" y="0"/>
          <a:ext cx="0" cy="0"/>
          <a:chOff x="0" y="0"/>
          <a:chExt cx="0" cy="0"/>
        </a:xfrm>
      </p:grpSpPr>
      <p:sp>
        <p:nvSpPr>
          <p:cNvPr id="133" name="Google Shape;133;p31"/>
          <p:cNvSpPr>
            <a:spLocks noGrp="1"/>
          </p:cNvSpPr>
          <p:nvPr>
            <p:ph type="pic" idx="2"/>
          </p:nvPr>
        </p:nvSpPr>
        <p:spPr>
          <a:xfrm>
            <a:off x="8820274" y="1789877"/>
            <a:ext cx="3066926" cy="5068123"/>
          </a:xfrm>
          <a:prstGeom prst="rect">
            <a:avLst/>
          </a:prstGeom>
          <a:solidFill>
            <a:srgbClr val="D8D8D8"/>
          </a:solidFill>
          <a:ln>
            <a:noFill/>
          </a:ln>
        </p:spPr>
      </p:sp>
      <p:sp>
        <p:nvSpPr>
          <p:cNvPr id="134" name="Google Shape;134;p31"/>
          <p:cNvSpPr txBox="1">
            <a:spLocks noGrp="1"/>
          </p:cNvSpPr>
          <p:nvPr>
            <p:ph type="title"/>
          </p:nvPr>
        </p:nvSpPr>
        <p:spPr>
          <a:xfrm>
            <a:off x="971235" y="751830"/>
            <a:ext cx="8978464" cy="1325563"/>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4800" b="1">
                <a:solidFill>
                  <a:srgbClr val="263238"/>
                </a:solidFill>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135" name="Google Shape;135;p31"/>
          <p:cNvCxnSpPr/>
          <p:nvPr/>
        </p:nvCxnSpPr>
        <p:spPr>
          <a:xfrm>
            <a:off x="1007110" y="0"/>
            <a:ext cx="0" cy="601980"/>
          </a:xfrm>
          <a:prstGeom prst="straightConnector1">
            <a:avLst/>
          </a:prstGeom>
          <a:noFill/>
          <a:ln w="38100" cap="flat" cmpd="sng">
            <a:solidFill>
              <a:srgbClr val="FF8200"/>
            </a:solidFill>
            <a:prstDash val="solid"/>
            <a:round/>
            <a:headEnd type="none" w="sm" len="sm"/>
            <a:tailEnd type="none" w="sm" len="sm"/>
          </a:ln>
        </p:spPr>
      </p:cxnSp>
      <p:cxnSp>
        <p:nvCxnSpPr>
          <p:cNvPr id="136" name="Google Shape;136;p31"/>
          <p:cNvCxnSpPr/>
          <p:nvPr/>
        </p:nvCxnSpPr>
        <p:spPr>
          <a:xfrm>
            <a:off x="1007110" y="6070283"/>
            <a:ext cx="0" cy="787718"/>
          </a:xfrm>
          <a:prstGeom prst="straightConnector1">
            <a:avLst/>
          </a:prstGeom>
          <a:noFill/>
          <a:ln w="38100" cap="flat" cmpd="sng">
            <a:solidFill>
              <a:srgbClr val="FF8200"/>
            </a:solidFill>
            <a:prstDash val="solid"/>
            <a:round/>
            <a:headEnd type="none" w="sm" len="sm"/>
            <a:tailEnd type="none" w="sm" len="sm"/>
          </a:ln>
        </p:spPr>
      </p:cxnSp>
      <p:grpSp>
        <p:nvGrpSpPr>
          <p:cNvPr id="137" name="Google Shape;137;p31"/>
          <p:cNvGrpSpPr/>
          <p:nvPr/>
        </p:nvGrpSpPr>
        <p:grpSpPr>
          <a:xfrm>
            <a:off x="10874444" y="459581"/>
            <a:ext cx="757237" cy="755651"/>
            <a:chOff x="9159" y="1887"/>
            <a:chExt cx="954" cy="952"/>
          </a:xfrm>
        </p:grpSpPr>
        <p:sp>
          <p:nvSpPr>
            <p:cNvPr id="138" name="Google Shape;138;p31"/>
            <p:cNvSpPr/>
            <p:nvPr/>
          </p:nvSpPr>
          <p:spPr>
            <a:xfrm>
              <a:off x="9159" y="1887"/>
              <a:ext cx="954" cy="952"/>
            </a:xfrm>
            <a:custGeom>
              <a:avLst/>
              <a:gdLst/>
              <a:ahLst/>
              <a:cxnLst/>
              <a:rect l="l" t="t" r="r" b="b"/>
              <a:pathLst>
                <a:path w="2056" h="2051" extrusionOk="0">
                  <a:moveTo>
                    <a:pt x="2040" y="367"/>
                  </a:moveTo>
                  <a:cubicBezTo>
                    <a:pt x="1688" y="15"/>
                    <a:pt x="1688" y="15"/>
                    <a:pt x="1688" y="15"/>
                  </a:cubicBezTo>
                  <a:cubicBezTo>
                    <a:pt x="1677" y="3"/>
                    <a:pt x="1660" y="0"/>
                    <a:pt x="1645" y="6"/>
                  </a:cubicBezTo>
                  <a:cubicBezTo>
                    <a:pt x="1630" y="12"/>
                    <a:pt x="1620" y="27"/>
                    <a:pt x="1620" y="43"/>
                  </a:cubicBezTo>
                  <a:cubicBezTo>
                    <a:pt x="1620" y="147"/>
                    <a:pt x="1620" y="147"/>
                    <a:pt x="1620" y="147"/>
                  </a:cubicBezTo>
                  <a:cubicBezTo>
                    <a:pt x="1452" y="147"/>
                    <a:pt x="1452" y="147"/>
                    <a:pt x="1452" y="147"/>
                  </a:cubicBezTo>
                  <a:cubicBezTo>
                    <a:pt x="1390" y="147"/>
                    <a:pt x="1329" y="155"/>
                    <a:pt x="1270" y="172"/>
                  </a:cubicBezTo>
                  <a:cubicBezTo>
                    <a:pt x="1249" y="178"/>
                    <a:pt x="1236" y="200"/>
                    <a:pt x="1242" y="221"/>
                  </a:cubicBezTo>
                  <a:cubicBezTo>
                    <a:pt x="1248" y="242"/>
                    <a:pt x="1270" y="255"/>
                    <a:pt x="1291" y="249"/>
                  </a:cubicBezTo>
                  <a:cubicBezTo>
                    <a:pt x="1343" y="234"/>
                    <a:pt x="1397" y="227"/>
                    <a:pt x="1452" y="227"/>
                  </a:cubicBezTo>
                  <a:cubicBezTo>
                    <a:pt x="1660" y="227"/>
                    <a:pt x="1660" y="227"/>
                    <a:pt x="1660" y="227"/>
                  </a:cubicBezTo>
                  <a:cubicBezTo>
                    <a:pt x="1682" y="227"/>
                    <a:pt x="1700" y="209"/>
                    <a:pt x="1700" y="187"/>
                  </a:cubicBezTo>
                  <a:cubicBezTo>
                    <a:pt x="1700" y="140"/>
                    <a:pt x="1700" y="140"/>
                    <a:pt x="1700" y="140"/>
                  </a:cubicBezTo>
                  <a:cubicBezTo>
                    <a:pt x="1955" y="395"/>
                    <a:pt x="1955" y="395"/>
                    <a:pt x="1955" y="395"/>
                  </a:cubicBezTo>
                  <a:cubicBezTo>
                    <a:pt x="1700" y="650"/>
                    <a:pt x="1700" y="650"/>
                    <a:pt x="1700" y="650"/>
                  </a:cubicBezTo>
                  <a:cubicBezTo>
                    <a:pt x="1700" y="603"/>
                    <a:pt x="1700" y="603"/>
                    <a:pt x="1700" y="603"/>
                  </a:cubicBezTo>
                  <a:cubicBezTo>
                    <a:pt x="1700" y="581"/>
                    <a:pt x="1682" y="563"/>
                    <a:pt x="1660" y="563"/>
                  </a:cubicBezTo>
                  <a:cubicBezTo>
                    <a:pt x="1452" y="563"/>
                    <a:pt x="1452" y="563"/>
                    <a:pt x="1452" y="563"/>
                  </a:cubicBezTo>
                  <a:cubicBezTo>
                    <a:pt x="1306" y="563"/>
                    <a:pt x="1188" y="681"/>
                    <a:pt x="1188" y="827"/>
                  </a:cubicBezTo>
                  <a:cubicBezTo>
                    <a:pt x="1188" y="1347"/>
                    <a:pt x="1188" y="1347"/>
                    <a:pt x="1188" y="1347"/>
                  </a:cubicBezTo>
                  <a:cubicBezTo>
                    <a:pt x="1115" y="1210"/>
                    <a:pt x="996" y="1101"/>
                    <a:pt x="852" y="1040"/>
                  </a:cubicBezTo>
                  <a:cubicBezTo>
                    <a:pt x="852" y="827"/>
                    <a:pt x="852" y="827"/>
                    <a:pt x="852" y="827"/>
                  </a:cubicBezTo>
                  <a:cubicBezTo>
                    <a:pt x="852" y="661"/>
                    <a:pt x="918" y="507"/>
                    <a:pt x="1038" y="393"/>
                  </a:cubicBezTo>
                  <a:cubicBezTo>
                    <a:pt x="1054" y="377"/>
                    <a:pt x="1055" y="352"/>
                    <a:pt x="1039" y="336"/>
                  </a:cubicBezTo>
                  <a:cubicBezTo>
                    <a:pt x="1024" y="320"/>
                    <a:pt x="999" y="319"/>
                    <a:pt x="983" y="335"/>
                  </a:cubicBezTo>
                  <a:cubicBezTo>
                    <a:pt x="847" y="464"/>
                    <a:pt x="772" y="639"/>
                    <a:pt x="772" y="827"/>
                  </a:cubicBezTo>
                  <a:cubicBezTo>
                    <a:pt x="772" y="1012"/>
                    <a:pt x="772" y="1012"/>
                    <a:pt x="772" y="1012"/>
                  </a:cubicBezTo>
                  <a:cubicBezTo>
                    <a:pt x="713" y="996"/>
                    <a:pt x="652" y="987"/>
                    <a:pt x="588" y="987"/>
                  </a:cubicBezTo>
                  <a:cubicBezTo>
                    <a:pt x="436" y="987"/>
                    <a:pt x="436" y="987"/>
                    <a:pt x="436" y="987"/>
                  </a:cubicBezTo>
                  <a:cubicBezTo>
                    <a:pt x="436" y="883"/>
                    <a:pt x="436" y="883"/>
                    <a:pt x="436" y="883"/>
                  </a:cubicBezTo>
                  <a:cubicBezTo>
                    <a:pt x="436" y="867"/>
                    <a:pt x="426" y="852"/>
                    <a:pt x="411" y="846"/>
                  </a:cubicBezTo>
                  <a:cubicBezTo>
                    <a:pt x="396" y="840"/>
                    <a:pt x="379" y="843"/>
                    <a:pt x="368" y="855"/>
                  </a:cubicBezTo>
                  <a:cubicBezTo>
                    <a:pt x="16" y="1207"/>
                    <a:pt x="16" y="1207"/>
                    <a:pt x="16" y="1207"/>
                  </a:cubicBezTo>
                  <a:cubicBezTo>
                    <a:pt x="0" y="1222"/>
                    <a:pt x="0" y="1248"/>
                    <a:pt x="16" y="1263"/>
                  </a:cubicBezTo>
                  <a:cubicBezTo>
                    <a:pt x="368" y="1615"/>
                    <a:pt x="368" y="1615"/>
                    <a:pt x="368" y="1615"/>
                  </a:cubicBezTo>
                  <a:cubicBezTo>
                    <a:pt x="379" y="1627"/>
                    <a:pt x="396" y="1630"/>
                    <a:pt x="411" y="1624"/>
                  </a:cubicBezTo>
                  <a:cubicBezTo>
                    <a:pt x="426" y="1618"/>
                    <a:pt x="436" y="1603"/>
                    <a:pt x="436" y="1587"/>
                  </a:cubicBezTo>
                  <a:cubicBezTo>
                    <a:pt x="436" y="1483"/>
                    <a:pt x="436" y="1483"/>
                    <a:pt x="436" y="1483"/>
                  </a:cubicBezTo>
                  <a:cubicBezTo>
                    <a:pt x="588" y="1483"/>
                    <a:pt x="588" y="1483"/>
                    <a:pt x="588" y="1483"/>
                  </a:cubicBezTo>
                  <a:cubicBezTo>
                    <a:pt x="689" y="1483"/>
                    <a:pt x="772" y="1566"/>
                    <a:pt x="772" y="1667"/>
                  </a:cubicBezTo>
                  <a:cubicBezTo>
                    <a:pt x="772" y="2011"/>
                    <a:pt x="772" y="2011"/>
                    <a:pt x="772" y="2011"/>
                  </a:cubicBezTo>
                  <a:cubicBezTo>
                    <a:pt x="772" y="2033"/>
                    <a:pt x="790" y="2051"/>
                    <a:pt x="812" y="2051"/>
                  </a:cubicBezTo>
                  <a:cubicBezTo>
                    <a:pt x="1228" y="2051"/>
                    <a:pt x="1228" y="2051"/>
                    <a:pt x="1228" y="2051"/>
                  </a:cubicBezTo>
                  <a:cubicBezTo>
                    <a:pt x="1250" y="2051"/>
                    <a:pt x="1268" y="2033"/>
                    <a:pt x="1268" y="2011"/>
                  </a:cubicBezTo>
                  <a:cubicBezTo>
                    <a:pt x="1268" y="827"/>
                    <a:pt x="1268" y="827"/>
                    <a:pt x="1268" y="827"/>
                  </a:cubicBezTo>
                  <a:cubicBezTo>
                    <a:pt x="1268" y="726"/>
                    <a:pt x="1351" y="643"/>
                    <a:pt x="1452" y="643"/>
                  </a:cubicBezTo>
                  <a:cubicBezTo>
                    <a:pt x="1620" y="643"/>
                    <a:pt x="1620" y="643"/>
                    <a:pt x="1620" y="643"/>
                  </a:cubicBezTo>
                  <a:cubicBezTo>
                    <a:pt x="1620" y="747"/>
                    <a:pt x="1620" y="747"/>
                    <a:pt x="1620" y="747"/>
                  </a:cubicBezTo>
                  <a:cubicBezTo>
                    <a:pt x="1620" y="763"/>
                    <a:pt x="1630" y="778"/>
                    <a:pt x="1645" y="784"/>
                  </a:cubicBezTo>
                  <a:cubicBezTo>
                    <a:pt x="1660" y="790"/>
                    <a:pt x="1677" y="787"/>
                    <a:pt x="1688" y="775"/>
                  </a:cubicBezTo>
                  <a:cubicBezTo>
                    <a:pt x="2040" y="423"/>
                    <a:pt x="2040" y="423"/>
                    <a:pt x="2040" y="423"/>
                  </a:cubicBezTo>
                  <a:cubicBezTo>
                    <a:pt x="2056" y="408"/>
                    <a:pt x="2056" y="382"/>
                    <a:pt x="2040" y="367"/>
                  </a:cubicBezTo>
                  <a:close/>
                  <a:moveTo>
                    <a:pt x="1188" y="1971"/>
                  </a:moveTo>
                  <a:cubicBezTo>
                    <a:pt x="1076" y="1971"/>
                    <a:pt x="1076" y="1971"/>
                    <a:pt x="1076" y="1971"/>
                  </a:cubicBezTo>
                  <a:cubicBezTo>
                    <a:pt x="1076" y="1703"/>
                    <a:pt x="1076" y="1703"/>
                    <a:pt x="1076" y="1703"/>
                  </a:cubicBezTo>
                  <a:cubicBezTo>
                    <a:pt x="1076" y="1681"/>
                    <a:pt x="1058" y="1663"/>
                    <a:pt x="1036" y="1663"/>
                  </a:cubicBezTo>
                  <a:cubicBezTo>
                    <a:pt x="1014" y="1663"/>
                    <a:pt x="996" y="1681"/>
                    <a:pt x="996" y="1703"/>
                  </a:cubicBezTo>
                  <a:cubicBezTo>
                    <a:pt x="996" y="1971"/>
                    <a:pt x="996" y="1971"/>
                    <a:pt x="996" y="1971"/>
                  </a:cubicBezTo>
                  <a:cubicBezTo>
                    <a:pt x="852" y="1971"/>
                    <a:pt x="852" y="1971"/>
                    <a:pt x="852" y="1971"/>
                  </a:cubicBezTo>
                  <a:cubicBezTo>
                    <a:pt x="852" y="1667"/>
                    <a:pt x="852" y="1667"/>
                    <a:pt x="852" y="1667"/>
                  </a:cubicBezTo>
                  <a:cubicBezTo>
                    <a:pt x="852" y="1521"/>
                    <a:pt x="734" y="1403"/>
                    <a:pt x="588" y="1403"/>
                  </a:cubicBezTo>
                  <a:cubicBezTo>
                    <a:pt x="396" y="1403"/>
                    <a:pt x="396" y="1403"/>
                    <a:pt x="396" y="1403"/>
                  </a:cubicBezTo>
                  <a:cubicBezTo>
                    <a:pt x="374" y="1403"/>
                    <a:pt x="356" y="1421"/>
                    <a:pt x="356" y="1443"/>
                  </a:cubicBezTo>
                  <a:cubicBezTo>
                    <a:pt x="356" y="1490"/>
                    <a:pt x="356" y="1490"/>
                    <a:pt x="356" y="1490"/>
                  </a:cubicBezTo>
                  <a:cubicBezTo>
                    <a:pt x="101" y="1235"/>
                    <a:pt x="101" y="1235"/>
                    <a:pt x="101" y="1235"/>
                  </a:cubicBezTo>
                  <a:cubicBezTo>
                    <a:pt x="356" y="980"/>
                    <a:pt x="356" y="980"/>
                    <a:pt x="356" y="980"/>
                  </a:cubicBezTo>
                  <a:cubicBezTo>
                    <a:pt x="356" y="1027"/>
                    <a:pt x="356" y="1027"/>
                    <a:pt x="356" y="1027"/>
                  </a:cubicBezTo>
                  <a:cubicBezTo>
                    <a:pt x="356" y="1049"/>
                    <a:pt x="374" y="1067"/>
                    <a:pt x="396" y="1067"/>
                  </a:cubicBezTo>
                  <a:cubicBezTo>
                    <a:pt x="588" y="1067"/>
                    <a:pt x="588" y="1067"/>
                    <a:pt x="588" y="1067"/>
                  </a:cubicBezTo>
                  <a:cubicBezTo>
                    <a:pt x="919" y="1067"/>
                    <a:pt x="1188" y="1336"/>
                    <a:pt x="1188" y="1667"/>
                  </a:cubicBezTo>
                  <a:lnTo>
                    <a:pt x="1188" y="1971"/>
                  </a:lnTo>
                  <a:close/>
                </a:path>
              </a:pathLst>
            </a:custGeom>
            <a:solidFill>
              <a:srgbClr val="FF82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Poppins"/>
                <a:buNone/>
              </a:pPr>
              <a:endParaRPr sz="900" b="0" i="0" u="none" strike="noStrike" cap="none">
                <a:solidFill>
                  <a:srgbClr val="000000"/>
                </a:solidFill>
                <a:latin typeface="Poppins"/>
                <a:ea typeface="Poppins"/>
                <a:cs typeface="Poppins"/>
                <a:sym typeface="Poppins"/>
              </a:endParaRPr>
            </a:p>
          </p:txBody>
        </p:sp>
        <p:sp>
          <p:nvSpPr>
            <p:cNvPr id="139" name="Google Shape;139;p31"/>
            <p:cNvSpPr/>
            <p:nvPr/>
          </p:nvSpPr>
          <p:spPr>
            <a:xfrm>
              <a:off x="9621" y="2587"/>
              <a:ext cx="38" cy="38"/>
            </a:xfrm>
            <a:custGeom>
              <a:avLst/>
              <a:gdLst/>
              <a:ahLst/>
              <a:cxnLst/>
              <a:rect l="l" t="t" r="r" b="b"/>
              <a:pathLst>
                <a:path w="80" h="80" extrusionOk="0">
                  <a:moveTo>
                    <a:pt x="0" y="40"/>
                  </a:moveTo>
                  <a:cubicBezTo>
                    <a:pt x="0" y="50"/>
                    <a:pt x="4" y="61"/>
                    <a:pt x="12" y="68"/>
                  </a:cubicBezTo>
                  <a:cubicBezTo>
                    <a:pt x="19" y="76"/>
                    <a:pt x="29" y="80"/>
                    <a:pt x="40" y="80"/>
                  </a:cubicBezTo>
                  <a:cubicBezTo>
                    <a:pt x="51" y="80"/>
                    <a:pt x="61" y="76"/>
                    <a:pt x="68" y="68"/>
                  </a:cubicBezTo>
                  <a:cubicBezTo>
                    <a:pt x="76" y="61"/>
                    <a:pt x="80" y="50"/>
                    <a:pt x="80" y="40"/>
                  </a:cubicBezTo>
                  <a:cubicBezTo>
                    <a:pt x="80" y="29"/>
                    <a:pt x="76" y="19"/>
                    <a:pt x="68" y="12"/>
                  </a:cubicBezTo>
                  <a:cubicBezTo>
                    <a:pt x="61" y="4"/>
                    <a:pt x="51" y="0"/>
                    <a:pt x="40" y="0"/>
                  </a:cubicBezTo>
                  <a:cubicBezTo>
                    <a:pt x="29" y="0"/>
                    <a:pt x="19" y="4"/>
                    <a:pt x="12" y="12"/>
                  </a:cubicBezTo>
                  <a:cubicBezTo>
                    <a:pt x="4" y="19"/>
                    <a:pt x="0" y="29"/>
                    <a:pt x="0" y="40"/>
                  </a:cubicBezTo>
                  <a:close/>
                </a:path>
              </a:pathLst>
            </a:custGeom>
            <a:solidFill>
              <a:srgbClr val="FF82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Poppins"/>
                <a:buNone/>
              </a:pPr>
              <a:endParaRPr sz="900" b="0" i="0" u="none" strike="noStrike" cap="none">
                <a:solidFill>
                  <a:srgbClr val="000000"/>
                </a:solidFill>
                <a:latin typeface="Poppins"/>
                <a:ea typeface="Poppins"/>
                <a:cs typeface="Poppins"/>
                <a:sym typeface="Poppins"/>
              </a:endParaRPr>
            </a:p>
          </p:txBody>
        </p:sp>
      </p:grpSp>
    </p:spTree>
    <p:extLst>
      <p:ext uri="{BB962C8B-B14F-4D97-AF65-F5344CB8AC3E}">
        <p14:creationId xmlns:p14="http://schemas.microsoft.com/office/powerpoint/2010/main" val="217133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Only">
  <p:cSld name="18_Title Only">
    <p:spTree>
      <p:nvGrpSpPr>
        <p:cNvPr id="1" name="Shape 309"/>
        <p:cNvGrpSpPr/>
        <p:nvPr/>
      </p:nvGrpSpPr>
      <p:grpSpPr>
        <a:xfrm>
          <a:off x="0" y="0"/>
          <a:ext cx="0" cy="0"/>
          <a:chOff x="0" y="0"/>
          <a:chExt cx="0" cy="0"/>
        </a:xfrm>
      </p:grpSpPr>
      <p:sp>
        <p:nvSpPr>
          <p:cNvPr id="310" name="Google Shape;310;p25"/>
          <p:cNvSpPr txBox="1">
            <a:spLocks noGrp="1"/>
          </p:cNvSpPr>
          <p:nvPr>
            <p:ph type="title"/>
          </p:nvPr>
        </p:nvSpPr>
        <p:spPr>
          <a:xfrm>
            <a:off x="971235" y="751830"/>
            <a:ext cx="6648765"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263238"/>
              </a:buClr>
              <a:buSzPts val="9600"/>
              <a:buFont typeface="Poppins"/>
              <a:buNone/>
              <a:defRPr sz="4800" b="1">
                <a:solidFill>
                  <a:srgbClr val="263238"/>
                </a:solidFill>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11" name="Google Shape;311;p25"/>
          <p:cNvCxnSpPr/>
          <p:nvPr/>
        </p:nvCxnSpPr>
        <p:spPr>
          <a:xfrm>
            <a:off x="1007110" y="0"/>
            <a:ext cx="0" cy="601980"/>
          </a:xfrm>
          <a:prstGeom prst="straightConnector1">
            <a:avLst/>
          </a:prstGeom>
          <a:noFill/>
          <a:ln w="38100" cap="flat" cmpd="sng">
            <a:solidFill>
              <a:srgbClr val="FF8200"/>
            </a:solidFill>
            <a:prstDash val="solid"/>
            <a:miter lim="800000"/>
            <a:headEnd type="none" w="sm" len="sm"/>
            <a:tailEnd type="none" w="sm" len="sm"/>
          </a:ln>
        </p:spPr>
      </p:cxnSp>
      <p:cxnSp>
        <p:nvCxnSpPr>
          <p:cNvPr id="312" name="Google Shape;312;p25"/>
          <p:cNvCxnSpPr/>
          <p:nvPr/>
        </p:nvCxnSpPr>
        <p:spPr>
          <a:xfrm>
            <a:off x="1007110" y="6070283"/>
            <a:ext cx="0" cy="787718"/>
          </a:xfrm>
          <a:prstGeom prst="straightConnector1">
            <a:avLst/>
          </a:prstGeom>
          <a:noFill/>
          <a:ln w="38100" cap="flat" cmpd="sng">
            <a:solidFill>
              <a:srgbClr val="FF8200"/>
            </a:solidFill>
            <a:prstDash val="solid"/>
            <a:miter lim="800000"/>
            <a:headEnd type="none" w="sm" len="sm"/>
            <a:tailEnd type="none" w="sm" len="sm"/>
          </a:ln>
        </p:spPr>
      </p:cxnSp>
      <p:grpSp>
        <p:nvGrpSpPr>
          <p:cNvPr id="313" name="Google Shape;313;p25"/>
          <p:cNvGrpSpPr/>
          <p:nvPr/>
        </p:nvGrpSpPr>
        <p:grpSpPr>
          <a:xfrm>
            <a:off x="7563261" y="-1388"/>
            <a:ext cx="4617720" cy="4670138"/>
            <a:chOff x="15126521" y="-2776"/>
            <a:chExt cx="9235439" cy="9340275"/>
          </a:xfrm>
        </p:grpSpPr>
        <p:cxnSp>
          <p:nvCxnSpPr>
            <p:cNvPr id="314" name="Google Shape;314;p25"/>
            <p:cNvCxnSpPr/>
            <p:nvPr/>
          </p:nvCxnSpPr>
          <p:spPr>
            <a:xfrm>
              <a:off x="15126521" y="0"/>
              <a:ext cx="0" cy="137769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15" name="Google Shape;315;p25"/>
            <p:cNvCxnSpPr/>
            <p:nvPr/>
          </p:nvCxnSpPr>
          <p:spPr>
            <a:xfrm>
              <a:off x="15571529" y="0"/>
              <a:ext cx="0" cy="143865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16" name="Google Shape;316;p25"/>
            <p:cNvCxnSpPr/>
            <p:nvPr/>
          </p:nvCxnSpPr>
          <p:spPr>
            <a:xfrm>
              <a:off x="15797081" y="0"/>
              <a:ext cx="0" cy="95097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17" name="Google Shape;317;p25"/>
            <p:cNvCxnSpPr/>
            <p:nvPr/>
          </p:nvCxnSpPr>
          <p:spPr>
            <a:xfrm>
              <a:off x="16004345" y="0"/>
              <a:ext cx="0" cy="140817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18" name="Google Shape;318;p25"/>
            <p:cNvCxnSpPr/>
            <p:nvPr/>
          </p:nvCxnSpPr>
          <p:spPr>
            <a:xfrm>
              <a:off x="16211609" y="237744"/>
              <a:ext cx="0" cy="1200912"/>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19" name="Google Shape;319;p25"/>
            <p:cNvCxnSpPr/>
            <p:nvPr/>
          </p:nvCxnSpPr>
          <p:spPr>
            <a:xfrm>
              <a:off x="16229897" y="0"/>
              <a:ext cx="0" cy="14630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20" name="Google Shape;320;p25"/>
            <p:cNvCxnSpPr/>
            <p:nvPr/>
          </p:nvCxnSpPr>
          <p:spPr>
            <a:xfrm>
              <a:off x="16449353" y="0"/>
              <a:ext cx="0" cy="110337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21" name="Google Shape;321;p25"/>
            <p:cNvCxnSpPr/>
            <p:nvPr/>
          </p:nvCxnSpPr>
          <p:spPr>
            <a:xfrm>
              <a:off x="16668809" y="0"/>
              <a:ext cx="0" cy="171297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22" name="Google Shape;322;p25"/>
            <p:cNvCxnSpPr/>
            <p:nvPr/>
          </p:nvCxnSpPr>
          <p:spPr>
            <a:xfrm>
              <a:off x="16894361" y="0"/>
              <a:ext cx="0" cy="210921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23" name="Google Shape;323;p25"/>
            <p:cNvCxnSpPr/>
            <p:nvPr/>
          </p:nvCxnSpPr>
          <p:spPr>
            <a:xfrm>
              <a:off x="17113817" y="0"/>
              <a:ext cx="0" cy="210921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24" name="Google Shape;324;p25"/>
            <p:cNvCxnSpPr/>
            <p:nvPr/>
          </p:nvCxnSpPr>
          <p:spPr>
            <a:xfrm>
              <a:off x="17327177" y="0"/>
              <a:ext cx="0" cy="9144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25" name="Google Shape;325;p25"/>
            <p:cNvCxnSpPr/>
            <p:nvPr/>
          </p:nvCxnSpPr>
          <p:spPr>
            <a:xfrm>
              <a:off x="17347810" y="201168"/>
              <a:ext cx="0" cy="1383792"/>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26" name="Google Shape;326;p25"/>
            <p:cNvCxnSpPr/>
            <p:nvPr/>
          </p:nvCxnSpPr>
          <p:spPr>
            <a:xfrm>
              <a:off x="17528345" y="0"/>
              <a:ext cx="0" cy="14630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27" name="Google Shape;327;p25"/>
            <p:cNvCxnSpPr/>
            <p:nvPr/>
          </p:nvCxnSpPr>
          <p:spPr>
            <a:xfrm>
              <a:off x="17548978" y="320040"/>
              <a:ext cx="0" cy="171602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28" name="Google Shape;328;p25"/>
            <p:cNvCxnSpPr/>
            <p:nvPr/>
          </p:nvCxnSpPr>
          <p:spPr>
            <a:xfrm>
              <a:off x="17774530" y="54864"/>
              <a:ext cx="0" cy="153009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29" name="Google Shape;329;p25"/>
            <p:cNvCxnSpPr/>
            <p:nvPr/>
          </p:nvCxnSpPr>
          <p:spPr>
            <a:xfrm>
              <a:off x="17774530" y="1785856"/>
              <a:ext cx="0" cy="220702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30" name="Google Shape;330;p25"/>
            <p:cNvCxnSpPr/>
            <p:nvPr/>
          </p:nvCxnSpPr>
          <p:spPr>
            <a:xfrm>
              <a:off x="17985545" y="0"/>
              <a:ext cx="0" cy="43281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31" name="Google Shape;331;p25"/>
            <p:cNvCxnSpPr/>
            <p:nvPr/>
          </p:nvCxnSpPr>
          <p:spPr>
            <a:xfrm>
              <a:off x="17985545" y="591312"/>
              <a:ext cx="0" cy="1444752"/>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32" name="Google Shape;332;p25"/>
            <p:cNvCxnSpPr/>
            <p:nvPr/>
          </p:nvCxnSpPr>
          <p:spPr>
            <a:xfrm>
              <a:off x="18205001" y="0"/>
              <a:ext cx="0" cy="81076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33" name="Google Shape;333;p25"/>
            <p:cNvCxnSpPr/>
            <p:nvPr/>
          </p:nvCxnSpPr>
          <p:spPr>
            <a:xfrm>
              <a:off x="18186713" y="862584"/>
              <a:ext cx="0" cy="1246632"/>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34" name="Google Shape;334;p25"/>
            <p:cNvCxnSpPr/>
            <p:nvPr/>
          </p:nvCxnSpPr>
          <p:spPr>
            <a:xfrm>
              <a:off x="18194333" y="2273484"/>
              <a:ext cx="0" cy="171939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35" name="Google Shape;335;p25"/>
            <p:cNvCxnSpPr/>
            <p:nvPr/>
          </p:nvCxnSpPr>
          <p:spPr>
            <a:xfrm>
              <a:off x="18437470" y="-2776"/>
              <a:ext cx="0" cy="1788632"/>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36" name="Google Shape;336;p25"/>
            <p:cNvCxnSpPr/>
            <p:nvPr/>
          </p:nvCxnSpPr>
          <p:spPr>
            <a:xfrm>
              <a:off x="18414610" y="2036064"/>
              <a:ext cx="0" cy="155295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37" name="Google Shape;337;p25"/>
            <p:cNvCxnSpPr/>
            <p:nvPr/>
          </p:nvCxnSpPr>
          <p:spPr>
            <a:xfrm>
              <a:off x="18671345" y="0"/>
              <a:ext cx="0" cy="27432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38" name="Google Shape;338;p25"/>
            <p:cNvCxnSpPr/>
            <p:nvPr/>
          </p:nvCxnSpPr>
          <p:spPr>
            <a:xfrm>
              <a:off x="18645750" y="432816"/>
              <a:ext cx="0" cy="199034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39" name="Google Shape;339;p25"/>
            <p:cNvCxnSpPr/>
            <p:nvPr/>
          </p:nvCxnSpPr>
          <p:spPr>
            <a:xfrm>
              <a:off x="18645750" y="2550904"/>
              <a:ext cx="0" cy="151734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40" name="Google Shape;340;p25"/>
            <p:cNvCxnSpPr/>
            <p:nvPr/>
          </p:nvCxnSpPr>
          <p:spPr>
            <a:xfrm>
              <a:off x="18858094" y="-2776"/>
              <a:ext cx="0" cy="279474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41" name="Google Shape;341;p25"/>
            <p:cNvCxnSpPr/>
            <p:nvPr/>
          </p:nvCxnSpPr>
          <p:spPr>
            <a:xfrm>
              <a:off x="19079777" y="0"/>
              <a:ext cx="0" cy="29870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42" name="Google Shape;342;p25"/>
            <p:cNvCxnSpPr/>
            <p:nvPr/>
          </p:nvCxnSpPr>
          <p:spPr>
            <a:xfrm>
              <a:off x="19303102" y="-2776"/>
              <a:ext cx="0" cy="73429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43" name="Google Shape;343;p25"/>
            <p:cNvCxnSpPr/>
            <p:nvPr/>
          </p:nvCxnSpPr>
          <p:spPr>
            <a:xfrm>
              <a:off x="19498174" y="-2776"/>
              <a:ext cx="0" cy="81354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44" name="Google Shape;344;p25"/>
            <p:cNvCxnSpPr/>
            <p:nvPr/>
          </p:nvCxnSpPr>
          <p:spPr>
            <a:xfrm>
              <a:off x="19744241" y="0"/>
              <a:ext cx="0" cy="43281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45" name="Google Shape;345;p25"/>
            <p:cNvCxnSpPr/>
            <p:nvPr/>
          </p:nvCxnSpPr>
          <p:spPr>
            <a:xfrm>
              <a:off x="19963697" y="0"/>
              <a:ext cx="0" cy="110337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46" name="Google Shape;346;p25"/>
            <p:cNvCxnSpPr/>
            <p:nvPr/>
          </p:nvCxnSpPr>
          <p:spPr>
            <a:xfrm>
              <a:off x="20177057" y="0"/>
              <a:ext cx="0" cy="1503659"/>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47" name="Google Shape;347;p25"/>
            <p:cNvCxnSpPr/>
            <p:nvPr/>
          </p:nvCxnSpPr>
          <p:spPr>
            <a:xfrm>
              <a:off x="20402609" y="0"/>
              <a:ext cx="0" cy="242316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48" name="Google Shape;348;p25"/>
            <p:cNvCxnSpPr/>
            <p:nvPr/>
          </p:nvCxnSpPr>
          <p:spPr>
            <a:xfrm>
              <a:off x="20646449" y="0"/>
              <a:ext cx="0" cy="95097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49" name="Google Shape;349;p25"/>
            <p:cNvCxnSpPr/>
            <p:nvPr/>
          </p:nvCxnSpPr>
          <p:spPr>
            <a:xfrm>
              <a:off x="20835425" y="0"/>
              <a:ext cx="0" cy="3423161"/>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50" name="Google Shape;350;p25"/>
            <p:cNvCxnSpPr/>
            <p:nvPr/>
          </p:nvCxnSpPr>
          <p:spPr>
            <a:xfrm>
              <a:off x="21060977" y="0"/>
              <a:ext cx="0" cy="95097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51" name="Google Shape;351;p25"/>
            <p:cNvCxnSpPr/>
            <p:nvPr/>
          </p:nvCxnSpPr>
          <p:spPr>
            <a:xfrm>
              <a:off x="21274337" y="0"/>
              <a:ext cx="0" cy="137769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52" name="Google Shape;352;p25"/>
            <p:cNvCxnSpPr/>
            <p:nvPr/>
          </p:nvCxnSpPr>
          <p:spPr>
            <a:xfrm>
              <a:off x="21481601" y="237744"/>
              <a:ext cx="0" cy="1200912"/>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53" name="Google Shape;353;p25"/>
            <p:cNvCxnSpPr/>
            <p:nvPr/>
          </p:nvCxnSpPr>
          <p:spPr>
            <a:xfrm>
              <a:off x="21509033" y="0"/>
              <a:ext cx="0" cy="14630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54" name="Google Shape;354;p25"/>
            <p:cNvCxnSpPr/>
            <p:nvPr/>
          </p:nvCxnSpPr>
          <p:spPr>
            <a:xfrm>
              <a:off x="21725441" y="0"/>
              <a:ext cx="0" cy="110337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55" name="Google Shape;355;p25"/>
            <p:cNvCxnSpPr/>
            <p:nvPr/>
          </p:nvCxnSpPr>
          <p:spPr>
            <a:xfrm>
              <a:off x="21944897" y="0"/>
              <a:ext cx="0" cy="171297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56" name="Google Shape;356;p25"/>
            <p:cNvCxnSpPr/>
            <p:nvPr/>
          </p:nvCxnSpPr>
          <p:spPr>
            <a:xfrm>
              <a:off x="22158257" y="0"/>
              <a:ext cx="0" cy="210921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57" name="Google Shape;357;p25"/>
            <p:cNvCxnSpPr/>
            <p:nvPr/>
          </p:nvCxnSpPr>
          <p:spPr>
            <a:xfrm>
              <a:off x="22383809" y="0"/>
              <a:ext cx="0" cy="308457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58" name="Google Shape;358;p25"/>
            <p:cNvCxnSpPr/>
            <p:nvPr/>
          </p:nvCxnSpPr>
          <p:spPr>
            <a:xfrm>
              <a:off x="22606313" y="0"/>
              <a:ext cx="0" cy="9144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59" name="Google Shape;359;p25"/>
            <p:cNvCxnSpPr/>
            <p:nvPr/>
          </p:nvCxnSpPr>
          <p:spPr>
            <a:xfrm>
              <a:off x="22626946" y="201168"/>
              <a:ext cx="0" cy="1383792"/>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60" name="Google Shape;360;p25"/>
            <p:cNvCxnSpPr/>
            <p:nvPr/>
          </p:nvCxnSpPr>
          <p:spPr>
            <a:xfrm>
              <a:off x="22813577" y="0"/>
              <a:ext cx="0" cy="14630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61" name="Google Shape;361;p25"/>
            <p:cNvCxnSpPr/>
            <p:nvPr/>
          </p:nvCxnSpPr>
          <p:spPr>
            <a:xfrm>
              <a:off x="22809826" y="329184"/>
              <a:ext cx="0" cy="373906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62" name="Google Shape;362;p25"/>
            <p:cNvCxnSpPr/>
            <p:nvPr/>
          </p:nvCxnSpPr>
          <p:spPr>
            <a:xfrm>
              <a:off x="23036081" y="54864"/>
              <a:ext cx="0" cy="153009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63" name="Google Shape;363;p25"/>
            <p:cNvCxnSpPr/>
            <p:nvPr/>
          </p:nvCxnSpPr>
          <p:spPr>
            <a:xfrm>
              <a:off x="23255537" y="0"/>
              <a:ext cx="0" cy="43281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64" name="Google Shape;364;p25"/>
            <p:cNvCxnSpPr/>
            <p:nvPr/>
          </p:nvCxnSpPr>
          <p:spPr>
            <a:xfrm>
              <a:off x="23255537" y="576072"/>
              <a:ext cx="0" cy="1459992"/>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65" name="Google Shape;365;p25"/>
            <p:cNvCxnSpPr/>
            <p:nvPr/>
          </p:nvCxnSpPr>
          <p:spPr>
            <a:xfrm>
              <a:off x="23487185" y="0"/>
              <a:ext cx="0" cy="81076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66" name="Google Shape;366;p25"/>
            <p:cNvCxnSpPr/>
            <p:nvPr/>
          </p:nvCxnSpPr>
          <p:spPr>
            <a:xfrm>
              <a:off x="23468897" y="883920"/>
              <a:ext cx="0" cy="122529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67" name="Google Shape;367;p25"/>
            <p:cNvCxnSpPr/>
            <p:nvPr/>
          </p:nvCxnSpPr>
          <p:spPr>
            <a:xfrm>
              <a:off x="23694449" y="0"/>
              <a:ext cx="0" cy="178585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68" name="Google Shape;368;p25"/>
            <p:cNvCxnSpPr/>
            <p:nvPr/>
          </p:nvCxnSpPr>
          <p:spPr>
            <a:xfrm>
              <a:off x="23926097" y="451104"/>
              <a:ext cx="0" cy="192024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69" name="Google Shape;369;p25"/>
            <p:cNvCxnSpPr/>
            <p:nvPr/>
          </p:nvCxnSpPr>
          <p:spPr>
            <a:xfrm>
              <a:off x="23953529" y="0"/>
              <a:ext cx="0" cy="27432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70" name="Google Shape;370;p25"/>
            <p:cNvCxnSpPr/>
            <p:nvPr/>
          </p:nvCxnSpPr>
          <p:spPr>
            <a:xfrm>
              <a:off x="24127265" y="0"/>
              <a:ext cx="0" cy="279196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71" name="Google Shape;371;p25"/>
            <p:cNvCxnSpPr/>
            <p:nvPr/>
          </p:nvCxnSpPr>
          <p:spPr>
            <a:xfrm>
              <a:off x="24361960" y="0"/>
              <a:ext cx="0" cy="27432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72" name="Google Shape;372;p25"/>
            <p:cNvCxnSpPr/>
            <p:nvPr/>
          </p:nvCxnSpPr>
          <p:spPr>
            <a:xfrm>
              <a:off x="24349065" y="502920"/>
              <a:ext cx="0" cy="322412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73" name="Google Shape;373;p25"/>
            <p:cNvCxnSpPr/>
            <p:nvPr/>
          </p:nvCxnSpPr>
          <p:spPr>
            <a:xfrm>
              <a:off x="19079777" y="502920"/>
              <a:ext cx="0" cy="322412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74" name="Google Shape;374;p25"/>
            <p:cNvCxnSpPr/>
            <p:nvPr/>
          </p:nvCxnSpPr>
          <p:spPr>
            <a:xfrm>
              <a:off x="18837774" y="2905760"/>
              <a:ext cx="0" cy="116248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75" name="Google Shape;375;p25"/>
            <p:cNvCxnSpPr/>
            <p:nvPr/>
          </p:nvCxnSpPr>
          <p:spPr>
            <a:xfrm>
              <a:off x="19333582" y="862584"/>
              <a:ext cx="0" cy="141090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76" name="Google Shape;376;p25"/>
            <p:cNvCxnSpPr/>
            <p:nvPr/>
          </p:nvCxnSpPr>
          <p:spPr>
            <a:xfrm>
              <a:off x="19292942" y="2414072"/>
              <a:ext cx="0" cy="196488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77" name="Google Shape;377;p25"/>
            <p:cNvCxnSpPr/>
            <p:nvPr/>
          </p:nvCxnSpPr>
          <p:spPr>
            <a:xfrm>
              <a:off x="19528654" y="981780"/>
              <a:ext cx="0" cy="374870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78" name="Google Shape;378;p25"/>
            <p:cNvCxnSpPr/>
            <p:nvPr/>
          </p:nvCxnSpPr>
          <p:spPr>
            <a:xfrm>
              <a:off x="19743343" y="731520"/>
              <a:ext cx="0" cy="154196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79" name="Google Shape;379;p25"/>
            <p:cNvCxnSpPr/>
            <p:nvPr/>
          </p:nvCxnSpPr>
          <p:spPr>
            <a:xfrm>
              <a:off x="19743343" y="2477354"/>
              <a:ext cx="0" cy="218201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80" name="Google Shape;380;p25"/>
            <p:cNvCxnSpPr/>
            <p:nvPr/>
          </p:nvCxnSpPr>
          <p:spPr>
            <a:xfrm>
              <a:off x="19963697" y="1234602"/>
              <a:ext cx="0" cy="147811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81" name="Google Shape;381;p25"/>
            <p:cNvCxnSpPr/>
            <p:nvPr/>
          </p:nvCxnSpPr>
          <p:spPr>
            <a:xfrm>
              <a:off x="19994177" y="2839801"/>
              <a:ext cx="0" cy="1386759"/>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82" name="Google Shape;382;p25"/>
            <p:cNvCxnSpPr/>
            <p:nvPr/>
          </p:nvCxnSpPr>
          <p:spPr>
            <a:xfrm>
              <a:off x="20177057" y="1584960"/>
              <a:ext cx="0" cy="120700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83" name="Google Shape;383;p25"/>
            <p:cNvCxnSpPr/>
            <p:nvPr/>
          </p:nvCxnSpPr>
          <p:spPr>
            <a:xfrm>
              <a:off x="20177057" y="2947777"/>
              <a:ext cx="0" cy="1681695"/>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84" name="Google Shape;384;p25"/>
            <p:cNvCxnSpPr/>
            <p:nvPr/>
          </p:nvCxnSpPr>
          <p:spPr>
            <a:xfrm>
              <a:off x="20401906" y="2712720"/>
              <a:ext cx="0" cy="151384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85" name="Google Shape;385;p25"/>
            <p:cNvCxnSpPr/>
            <p:nvPr/>
          </p:nvCxnSpPr>
          <p:spPr>
            <a:xfrm>
              <a:off x="20401906" y="4434023"/>
              <a:ext cx="0" cy="224324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86" name="Google Shape;386;p25"/>
            <p:cNvCxnSpPr/>
            <p:nvPr/>
          </p:nvCxnSpPr>
          <p:spPr>
            <a:xfrm>
              <a:off x="20615266" y="1103376"/>
              <a:ext cx="0" cy="198120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87" name="Google Shape;387;p25"/>
            <p:cNvCxnSpPr/>
            <p:nvPr/>
          </p:nvCxnSpPr>
          <p:spPr>
            <a:xfrm>
              <a:off x="20615266" y="3223325"/>
              <a:ext cx="0" cy="1507155"/>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88" name="Google Shape;388;p25"/>
            <p:cNvCxnSpPr/>
            <p:nvPr/>
          </p:nvCxnSpPr>
          <p:spPr>
            <a:xfrm>
              <a:off x="20815105" y="3589020"/>
              <a:ext cx="0" cy="114146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89" name="Google Shape;389;p25"/>
            <p:cNvCxnSpPr/>
            <p:nvPr/>
          </p:nvCxnSpPr>
          <p:spPr>
            <a:xfrm>
              <a:off x="20835425" y="4934430"/>
              <a:ext cx="0" cy="1742841"/>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90" name="Google Shape;390;p25"/>
            <p:cNvCxnSpPr/>
            <p:nvPr/>
          </p:nvCxnSpPr>
          <p:spPr>
            <a:xfrm>
              <a:off x="21058242" y="4663682"/>
              <a:ext cx="0" cy="1502679"/>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91" name="Google Shape;391;p25"/>
            <p:cNvCxnSpPr/>
            <p:nvPr/>
          </p:nvCxnSpPr>
          <p:spPr>
            <a:xfrm>
              <a:off x="21058242" y="1164578"/>
              <a:ext cx="0" cy="3214382"/>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92" name="Google Shape;392;p25"/>
            <p:cNvCxnSpPr/>
            <p:nvPr/>
          </p:nvCxnSpPr>
          <p:spPr>
            <a:xfrm>
              <a:off x="21304817" y="1524000"/>
              <a:ext cx="0" cy="138176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93" name="Google Shape;393;p25"/>
            <p:cNvCxnSpPr/>
            <p:nvPr/>
          </p:nvCxnSpPr>
          <p:spPr>
            <a:xfrm>
              <a:off x="21509033" y="1712976"/>
              <a:ext cx="0" cy="366049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94" name="Google Shape;394;p25"/>
            <p:cNvCxnSpPr/>
            <p:nvPr/>
          </p:nvCxnSpPr>
          <p:spPr>
            <a:xfrm>
              <a:off x="21274337" y="3084576"/>
              <a:ext cx="0" cy="195478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95" name="Google Shape;395;p25"/>
            <p:cNvCxnSpPr/>
            <p:nvPr/>
          </p:nvCxnSpPr>
          <p:spPr>
            <a:xfrm>
              <a:off x="21274337" y="5188969"/>
              <a:ext cx="0" cy="151043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96" name="Google Shape;396;p25"/>
            <p:cNvCxnSpPr/>
            <p:nvPr/>
          </p:nvCxnSpPr>
          <p:spPr>
            <a:xfrm>
              <a:off x="21481601" y="5505160"/>
              <a:ext cx="0" cy="1194247"/>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97" name="Google Shape;397;p25"/>
            <p:cNvCxnSpPr/>
            <p:nvPr/>
          </p:nvCxnSpPr>
          <p:spPr>
            <a:xfrm>
              <a:off x="21725441" y="1377696"/>
              <a:ext cx="0" cy="1570081"/>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98" name="Google Shape;398;p25"/>
            <p:cNvCxnSpPr/>
            <p:nvPr/>
          </p:nvCxnSpPr>
          <p:spPr>
            <a:xfrm>
              <a:off x="21725441" y="3140079"/>
              <a:ext cx="0" cy="3200705"/>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399" name="Google Shape;399;p25"/>
            <p:cNvCxnSpPr/>
            <p:nvPr/>
          </p:nvCxnSpPr>
          <p:spPr>
            <a:xfrm>
              <a:off x="21944897" y="1907359"/>
              <a:ext cx="0" cy="1465761"/>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00" name="Google Shape;400;p25"/>
            <p:cNvCxnSpPr/>
            <p:nvPr/>
          </p:nvCxnSpPr>
          <p:spPr>
            <a:xfrm>
              <a:off x="21965217" y="3483519"/>
              <a:ext cx="0" cy="139995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01" name="Google Shape;401;p25"/>
            <p:cNvCxnSpPr/>
            <p:nvPr/>
          </p:nvCxnSpPr>
          <p:spPr>
            <a:xfrm>
              <a:off x="21934737" y="5039360"/>
              <a:ext cx="0" cy="197104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02" name="Google Shape;402;p25"/>
            <p:cNvCxnSpPr/>
            <p:nvPr/>
          </p:nvCxnSpPr>
          <p:spPr>
            <a:xfrm>
              <a:off x="22158257" y="2214048"/>
              <a:ext cx="0" cy="1269471"/>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03" name="Google Shape;403;p25"/>
            <p:cNvCxnSpPr/>
            <p:nvPr/>
          </p:nvCxnSpPr>
          <p:spPr>
            <a:xfrm>
              <a:off x="22158257" y="3589020"/>
              <a:ext cx="0" cy="381735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04" name="Google Shape;404;p25"/>
            <p:cNvCxnSpPr/>
            <p:nvPr/>
          </p:nvCxnSpPr>
          <p:spPr>
            <a:xfrm>
              <a:off x="22605923" y="1759016"/>
              <a:ext cx="0" cy="1968032"/>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05" name="Google Shape;405;p25"/>
            <p:cNvCxnSpPr/>
            <p:nvPr/>
          </p:nvCxnSpPr>
          <p:spPr>
            <a:xfrm>
              <a:off x="22383809" y="3268656"/>
              <a:ext cx="0" cy="1614813"/>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06" name="Google Shape;406;p25"/>
            <p:cNvCxnSpPr/>
            <p:nvPr/>
          </p:nvCxnSpPr>
          <p:spPr>
            <a:xfrm>
              <a:off x="22383809" y="5129064"/>
              <a:ext cx="0" cy="214041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07" name="Google Shape;407;p25"/>
            <p:cNvCxnSpPr/>
            <p:nvPr/>
          </p:nvCxnSpPr>
          <p:spPr>
            <a:xfrm>
              <a:off x="22605923" y="3876367"/>
              <a:ext cx="0" cy="1497103"/>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08" name="Google Shape;408;p25"/>
            <p:cNvCxnSpPr/>
            <p:nvPr/>
          </p:nvCxnSpPr>
          <p:spPr>
            <a:xfrm>
              <a:off x="22636403" y="5488389"/>
              <a:ext cx="0" cy="1497103"/>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09" name="Google Shape;409;p25"/>
            <p:cNvCxnSpPr/>
            <p:nvPr/>
          </p:nvCxnSpPr>
          <p:spPr>
            <a:xfrm>
              <a:off x="22809826" y="4201302"/>
              <a:ext cx="0" cy="119678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10" name="Google Shape;410;p25"/>
            <p:cNvCxnSpPr/>
            <p:nvPr/>
          </p:nvCxnSpPr>
          <p:spPr>
            <a:xfrm>
              <a:off x="23036081" y="1779480"/>
              <a:ext cx="0" cy="325988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11" name="Google Shape;411;p25"/>
            <p:cNvCxnSpPr/>
            <p:nvPr/>
          </p:nvCxnSpPr>
          <p:spPr>
            <a:xfrm>
              <a:off x="22809826" y="5592232"/>
              <a:ext cx="0" cy="167724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12" name="Google Shape;412;p25"/>
            <p:cNvCxnSpPr/>
            <p:nvPr/>
          </p:nvCxnSpPr>
          <p:spPr>
            <a:xfrm>
              <a:off x="23036081" y="5308244"/>
              <a:ext cx="0" cy="1547352"/>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13" name="Google Shape;413;p25"/>
            <p:cNvCxnSpPr/>
            <p:nvPr/>
          </p:nvCxnSpPr>
          <p:spPr>
            <a:xfrm>
              <a:off x="23047656" y="7044580"/>
              <a:ext cx="0" cy="224255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14" name="Google Shape;414;p25"/>
            <p:cNvCxnSpPr/>
            <p:nvPr/>
          </p:nvCxnSpPr>
          <p:spPr>
            <a:xfrm>
              <a:off x="23292113" y="2176272"/>
              <a:ext cx="0" cy="1392089"/>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15" name="Google Shape;415;p25"/>
            <p:cNvCxnSpPr/>
            <p:nvPr/>
          </p:nvCxnSpPr>
          <p:spPr>
            <a:xfrm>
              <a:off x="23268963" y="3737978"/>
              <a:ext cx="0" cy="1930341"/>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16" name="Google Shape;416;p25"/>
            <p:cNvCxnSpPr/>
            <p:nvPr/>
          </p:nvCxnSpPr>
          <p:spPr>
            <a:xfrm>
              <a:off x="23268963" y="5872266"/>
              <a:ext cx="0" cy="149038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17" name="Google Shape;417;p25"/>
            <p:cNvCxnSpPr/>
            <p:nvPr/>
          </p:nvCxnSpPr>
          <p:spPr>
            <a:xfrm>
              <a:off x="23463332" y="6166361"/>
              <a:ext cx="0" cy="1196289"/>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18" name="Google Shape;418;p25"/>
            <p:cNvCxnSpPr/>
            <p:nvPr/>
          </p:nvCxnSpPr>
          <p:spPr>
            <a:xfrm>
              <a:off x="23483652" y="2291223"/>
              <a:ext cx="0" cy="3790697"/>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19" name="Google Shape;419;p25"/>
            <p:cNvCxnSpPr/>
            <p:nvPr/>
          </p:nvCxnSpPr>
          <p:spPr>
            <a:xfrm>
              <a:off x="23694449" y="2007870"/>
              <a:ext cx="0" cy="158115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20" name="Google Shape;420;p25"/>
            <p:cNvCxnSpPr/>
            <p:nvPr/>
          </p:nvCxnSpPr>
          <p:spPr>
            <a:xfrm>
              <a:off x="23694449" y="3801698"/>
              <a:ext cx="0" cy="3208702"/>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21" name="Google Shape;421;p25"/>
            <p:cNvCxnSpPr/>
            <p:nvPr/>
          </p:nvCxnSpPr>
          <p:spPr>
            <a:xfrm>
              <a:off x="23925707" y="2573635"/>
              <a:ext cx="0" cy="1419245"/>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22" name="Google Shape;422;p25"/>
            <p:cNvCxnSpPr/>
            <p:nvPr/>
          </p:nvCxnSpPr>
          <p:spPr>
            <a:xfrm>
              <a:off x="24127265" y="2872316"/>
              <a:ext cx="0" cy="120374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23" name="Google Shape;423;p25"/>
            <p:cNvCxnSpPr/>
            <p:nvPr/>
          </p:nvCxnSpPr>
          <p:spPr>
            <a:xfrm>
              <a:off x="23950091" y="4136402"/>
              <a:ext cx="0" cy="136875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24" name="Google Shape;424;p25"/>
            <p:cNvCxnSpPr/>
            <p:nvPr/>
          </p:nvCxnSpPr>
          <p:spPr>
            <a:xfrm>
              <a:off x="23463332" y="7554410"/>
              <a:ext cx="0" cy="173272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25" name="Google Shape;425;p25"/>
            <p:cNvCxnSpPr/>
            <p:nvPr/>
          </p:nvCxnSpPr>
          <p:spPr>
            <a:xfrm>
              <a:off x="23694449" y="7269480"/>
              <a:ext cx="0" cy="1606815"/>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26" name="Google Shape;426;p25"/>
            <p:cNvCxnSpPr/>
            <p:nvPr/>
          </p:nvCxnSpPr>
          <p:spPr>
            <a:xfrm>
              <a:off x="23925707" y="7839141"/>
              <a:ext cx="0" cy="1447989"/>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27" name="Google Shape;427;p25"/>
            <p:cNvCxnSpPr/>
            <p:nvPr/>
          </p:nvCxnSpPr>
          <p:spPr>
            <a:xfrm>
              <a:off x="24119645" y="8161903"/>
              <a:ext cx="0" cy="1175596"/>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28" name="Google Shape;428;p25"/>
            <p:cNvCxnSpPr/>
            <p:nvPr/>
          </p:nvCxnSpPr>
          <p:spPr>
            <a:xfrm>
              <a:off x="23919611" y="5743822"/>
              <a:ext cx="0" cy="1964624"/>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29" name="Google Shape;429;p25"/>
            <p:cNvCxnSpPr/>
            <p:nvPr/>
          </p:nvCxnSpPr>
          <p:spPr>
            <a:xfrm>
              <a:off x="24127265" y="4305929"/>
              <a:ext cx="0" cy="3766958"/>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30" name="Google Shape;430;p25"/>
            <p:cNvCxnSpPr/>
            <p:nvPr/>
          </p:nvCxnSpPr>
          <p:spPr>
            <a:xfrm>
              <a:off x="24349065" y="4012061"/>
              <a:ext cx="0" cy="1588680"/>
            </a:xfrm>
            <a:prstGeom prst="straightConnector1">
              <a:avLst/>
            </a:prstGeom>
            <a:noFill/>
            <a:ln w="50800" cap="rnd" cmpd="sng">
              <a:solidFill>
                <a:srgbClr val="FF8200">
                  <a:alpha val="9019"/>
                </a:srgbClr>
              </a:solidFill>
              <a:prstDash val="solid"/>
              <a:miter lim="800000"/>
              <a:headEnd type="none" w="sm" len="sm"/>
              <a:tailEnd type="none" w="sm" len="sm"/>
            </a:ln>
          </p:spPr>
        </p:cxnSp>
        <p:cxnSp>
          <p:nvCxnSpPr>
            <p:cNvPr id="431" name="Google Shape;431;p25"/>
            <p:cNvCxnSpPr/>
            <p:nvPr/>
          </p:nvCxnSpPr>
          <p:spPr>
            <a:xfrm>
              <a:off x="24349065" y="5795749"/>
              <a:ext cx="0" cy="3276320"/>
            </a:xfrm>
            <a:prstGeom prst="straightConnector1">
              <a:avLst/>
            </a:prstGeom>
            <a:noFill/>
            <a:ln w="50800" cap="rnd" cmpd="sng">
              <a:solidFill>
                <a:srgbClr val="FF8200">
                  <a:alpha val="9019"/>
                </a:srgbClr>
              </a:solidFill>
              <a:prstDash val="solid"/>
              <a:miter lim="800000"/>
              <a:headEnd type="none" w="sm" len="sm"/>
              <a:tailEnd type="none" w="sm" len="sm"/>
            </a:ln>
          </p:spPr>
        </p:cxnSp>
      </p:grpSp>
      <p:grpSp>
        <p:nvGrpSpPr>
          <p:cNvPr id="432" name="Google Shape;432;p25"/>
          <p:cNvGrpSpPr/>
          <p:nvPr/>
        </p:nvGrpSpPr>
        <p:grpSpPr>
          <a:xfrm>
            <a:off x="10874444" y="459581"/>
            <a:ext cx="757237" cy="755651"/>
            <a:chOff x="9159" y="1887"/>
            <a:chExt cx="954" cy="952"/>
          </a:xfrm>
        </p:grpSpPr>
        <p:sp>
          <p:nvSpPr>
            <p:cNvPr id="433" name="Google Shape;433;p25"/>
            <p:cNvSpPr/>
            <p:nvPr/>
          </p:nvSpPr>
          <p:spPr>
            <a:xfrm>
              <a:off x="9159" y="1887"/>
              <a:ext cx="954" cy="952"/>
            </a:xfrm>
            <a:custGeom>
              <a:avLst/>
              <a:gdLst/>
              <a:ahLst/>
              <a:cxnLst/>
              <a:rect l="l" t="t" r="r" b="b"/>
              <a:pathLst>
                <a:path w="2056" h="2051" extrusionOk="0">
                  <a:moveTo>
                    <a:pt x="2040" y="367"/>
                  </a:moveTo>
                  <a:cubicBezTo>
                    <a:pt x="1688" y="15"/>
                    <a:pt x="1688" y="15"/>
                    <a:pt x="1688" y="15"/>
                  </a:cubicBezTo>
                  <a:cubicBezTo>
                    <a:pt x="1677" y="3"/>
                    <a:pt x="1660" y="0"/>
                    <a:pt x="1645" y="6"/>
                  </a:cubicBezTo>
                  <a:cubicBezTo>
                    <a:pt x="1630" y="12"/>
                    <a:pt x="1620" y="27"/>
                    <a:pt x="1620" y="43"/>
                  </a:cubicBezTo>
                  <a:cubicBezTo>
                    <a:pt x="1620" y="147"/>
                    <a:pt x="1620" y="147"/>
                    <a:pt x="1620" y="147"/>
                  </a:cubicBezTo>
                  <a:cubicBezTo>
                    <a:pt x="1452" y="147"/>
                    <a:pt x="1452" y="147"/>
                    <a:pt x="1452" y="147"/>
                  </a:cubicBezTo>
                  <a:cubicBezTo>
                    <a:pt x="1390" y="147"/>
                    <a:pt x="1329" y="155"/>
                    <a:pt x="1270" y="172"/>
                  </a:cubicBezTo>
                  <a:cubicBezTo>
                    <a:pt x="1249" y="178"/>
                    <a:pt x="1236" y="200"/>
                    <a:pt x="1242" y="221"/>
                  </a:cubicBezTo>
                  <a:cubicBezTo>
                    <a:pt x="1248" y="242"/>
                    <a:pt x="1270" y="255"/>
                    <a:pt x="1291" y="249"/>
                  </a:cubicBezTo>
                  <a:cubicBezTo>
                    <a:pt x="1343" y="234"/>
                    <a:pt x="1397" y="227"/>
                    <a:pt x="1452" y="227"/>
                  </a:cubicBezTo>
                  <a:cubicBezTo>
                    <a:pt x="1660" y="227"/>
                    <a:pt x="1660" y="227"/>
                    <a:pt x="1660" y="227"/>
                  </a:cubicBezTo>
                  <a:cubicBezTo>
                    <a:pt x="1682" y="227"/>
                    <a:pt x="1700" y="209"/>
                    <a:pt x="1700" y="187"/>
                  </a:cubicBezTo>
                  <a:cubicBezTo>
                    <a:pt x="1700" y="140"/>
                    <a:pt x="1700" y="140"/>
                    <a:pt x="1700" y="140"/>
                  </a:cubicBezTo>
                  <a:cubicBezTo>
                    <a:pt x="1955" y="395"/>
                    <a:pt x="1955" y="395"/>
                    <a:pt x="1955" y="395"/>
                  </a:cubicBezTo>
                  <a:cubicBezTo>
                    <a:pt x="1700" y="650"/>
                    <a:pt x="1700" y="650"/>
                    <a:pt x="1700" y="650"/>
                  </a:cubicBezTo>
                  <a:cubicBezTo>
                    <a:pt x="1700" y="603"/>
                    <a:pt x="1700" y="603"/>
                    <a:pt x="1700" y="603"/>
                  </a:cubicBezTo>
                  <a:cubicBezTo>
                    <a:pt x="1700" y="581"/>
                    <a:pt x="1682" y="563"/>
                    <a:pt x="1660" y="563"/>
                  </a:cubicBezTo>
                  <a:cubicBezTo>
                    <a:pt x="1452" y="563"/>
                    <a:pt x="1452" y="563"/>
                    <a:pt x="1452" y="563"/>
                  </a:cubicBezTo>
                  <a:cubicBezTo>
                    <a:pt x="1306" y="563"/>
                    <a:pt x="1188" y="681"/>
                    <a:pt x="1188" y="827"/>
                  </a:cubicBezTo>
                  <a:cubicBezTo>
                    <a:pt x="1188" y="1347"/>
                    <a:pt x="1188" y="1347"/>
                    <a:pt x="1188" y="1347"/>
                  </a:cubicBezTo>
                  <a:cubicBezTo>
                    <a:pt x="1115" y="1210"/>
                    <a:pt x="996" y="1101"/>
                    <a:pt x="852" y="1040"/>
                  </a:cubicBezTo>
                  <a:cubicBezTo>
                    <a:pt x="852" y="827"/>
                    <a:pt x="852" y="827"/>
                    <a:pt x="852" y="827"/>
                  </a:cubicBezTo>
                  <a:cubicBezTo>
                    <a:pt x="852" y="661"/>
                    <a:pt x="918" y="507"/>
                    <a:pt x="1038" y="393"/>
                  </a:cubicBezTo>
                  <a:cubicBezTo>
                    <a:pt x="1054" y="377"/>
                    <a:pt x="1055" y="352"/>
                    <a:pt x="1039" y="336"/>
                  </a:cubicBezTo>
                  <a:cubicBezTo>
                    <a:pt x="1024" y="320"/>
                    <a:pt x="999" y="319"/>
                    <a:pt x="983" y="335"/>
                  </a:cubicBezTo>
                  <a:cubicBezTo>
                    <a:pt x="847" y="464"/>
                    <a:pt x="772" y="639"/>
                    <a:pt x="772" y="827"/>
                  </a:cubicBezTo>
                  <a:cubicBezTo>
                    <a:pt x="772" y="1012"/>
                    <a:pt x="772" y="1012"/>
                    <a:pt x="772" y="1012"/>
                  </a:cubicBezTo>
                  <a:cubicBezTo>
                    <a:pt x="713" y="996"/>
                    <a:pt x="652" y="987"/>
                    <a:pt x="588" y="987"/>
                  </a:cubicBezTo>
                  <a:cubicBezTo>
                    <a:pt x="436" y="987"/>
                    <a:pt x="436" y="987"/>
                    <a:pt x="436" y="987"/>
                  </a:cubicBezTo>
                  <a:cubicBezTo>
                    <a:pt x="436" y="883"/>
                    <a:pt x="436" y="883"/>
                    <a:pt x="436" y="883"/>
                  </a:cubicBezTo>
                  <a:cubicBezTo>
                    <a:pt x="436" y="867"/>
                    <a:pt x="426" y="852"/>
                    <a:pt x="411" y="846"/>
                  </a:cubicBezTo>
                  <a:cubicBezTo>
                    <a:pt x="396" y="840"/>
                    <a:pt x="379" y="843"/>
                    <a:pt x="368" y="855"/>
                  </a:cubicBezTo>
                  <a:cubicBezTo>
                    <a:pt x="16" y="1207"/>
                    <a:pt x="16" y="1207"/>
                    <a:pt x="16" y="1207"/>
                  </a:cubicBezTo>
                  <a:cubicBezTo>
                    <a:pt x="0" y="1222"/>
                    <a:pt x="0" y="1248"/>
                    <a:pt x="16" y="1263"/>
                  </a:cubicBezTo>
                  <a:cubicBezTo>
                    <a:pt x="368" y="1615"/>
                    <a:pt x="368" y="1615"/>
                    <a:pt x="368" y="1615"/>
                  </a:cubicBezTo>
                  <a:cubicBezTo>
                    <a:pt x="379" y="1627"/>
                    <a:pt x="396" y="1630"/>
                    <a:pt x="411" y="1624"/>
                  </a:cubicBezTo>
                  <a:cubicBezTo>
                    <a:pt x="426" y="1618"/>
                    <a:pt x="436" y="1603"/>
                    <a:pt x="436" y="1587"/>
                  </a:cubicBezTo>
                  <a:cubicBezTo>
                    <a:pt x="436" y="1483"/>
                    <a:pt x="436" y="1483"/>
                    <a:pt x="436" y="1483"/>
                  </a:cubicBezTo>
                  <a:cubicBezTo>
                    <a:pt x="588" y="1483"/>
                    <a:pt x="588" y="1483"/>
                    <a:pt x="588" y="1483"/>
                  </a:cubicBezTo>
                  <a:cubicBezTo>
                    <a:pt x="689" y="1483"/>
                    <a:pt x="772" y="1566"/>
                    <a:pt x="772" y="1667"/>
                  </a:cubicBezTo>
                  <a:cubicBezTo>
                    <a:pt x="772" y="2011"/>
                    <a:pt x="772" y="2011"/>
                    <a:pt x="772" y="2011"/>
                  </a:cubicBezTo>
                  <a:cubicBezTo>
                    <a:pt x="772" y="2033"/>
                    <a:pt x="790" y="2051"/>
                    <a:pt x="812" y="2051"/>
                  </a:cubicBezTo>
                  <a:cubicBezTo>
                    <a:pt x="1228" y="2051"/>
                    <a:pt x="1228" y="2051"/>
                    <a:pt x="1228" y="2051"/>
                  </a:cubicBezTo>
                  <a:cubicBezTo>
                    <a:pt x="1250" y="2051"/>
                    <a:pt x="1268" y="2033"/>
                    <a:pt x="1268" y="2011"/>
                  </a:cubicBezTo>
                  <a:cubicBezTo>
                    <a:pt x="1268" y="827"/>
                    <a:pt x="1268" y="827"/>
                    <a:pt x="1268" y="827"/>
                  </a:cubicBezTo>
                  <a:cubicBezTo>
                    <a:pt x="1268" y="726"/>
                    <a:pt x="1351" y="643"/>
                    <a:pt x="1452" y="643"/>
                  </a:cubicBezTo>
                  <a:cubicBezTo>
                    <a:pt x="1620" y="643"/>
                    <a:pt x="1620" y="643"/>
                    <a:pt x="1620" y="643"/>
                  </a:cubicBezTo>
                  <a:cubicBezTo>
                    <a:pt x="1620" y="747"/>
                    <a:pt x="1620" y="747"/>
                    <a:pt x="1620" y="747"/>
                  </a:cubicBezTo>
                  <a:cubicBezTo>
                    <a:pt x="1620" y="763"/>
                    <a:pt x="1630" y="778"/>
                    <a:pt x="1645" y="784"/>
                  </a:cubicBezTo>
                  <a:cubicBezTo>
                    <a:pt x="1660" y="790"/>
                    <a:pt x="1677" y="787"/>
                    <a:pt x="1688" y="775"/>
                  </a:cubicBezTo>
                  <a:cubicBezTo>
                    <a:pt x="2040" y="423"/>
                    <a:pt x="2040" y="423"/>
                    <a:pt x="2040" y="423"/>
                  </a:cubicBezTo>
                  <a:cubicBezTo>
                    <a:pt x="2056" y="408"/>
                    <a:pt x="2056" y="382"/>
                    <a:pt x="2040" y="367"/>
                  </a:cubicBezTo>
                  <a:close/>
                  <a:moveTo>
                    <a:pt x="1188" y="1971"/>
                  </a:moveTo>
                  <a:cubicBezTo>
                    <a:pt x="1076" y="1971"/>
                    <a:pt x="1076" y="1971"/>
                    <a:pt x="1076" y="1971"/>
                  </a:cubicBezTo>
                  <a:cubicBezTo>
                    <a:pt x="1076" y="1703"/>
                    <a:pt x="1076" y="1703"/>
                    <a:pt x="1076" y="1703"/>
                  </a:cubicBezTo>
                  <a:cubicBezTo>
                    <a:pt x="1076" y="1681"/>
                    <a:pt x="1058" y="1663"/>
                    <a:pt x="1036" y="1663"/>
                  </a:cubicBezTo>
                  <a:cubicBezTo>
                    <a:pt x="1014" y="1663"/>
                    <a:pt x="996" y="1681"/>
                    <a:pt x="996" y="1703"/>
                  </a:cubicBezTo>
                  <a:cubicBezTo>
                    <a:pt x="996" y="1971"/>
                    <a:pt x="996" y="1971"/>
                    <a:pt x="996" y="1971"/>
                  </a:cubicBezTo>
                  <a:cubicBezTo>
                    <a:pt x="852" y="1971"/>
                    <a:pt x="852" y="1971"/>
                    <a:pt x="852" y="1971"/>
                  </a:cubicBezTo>
                  <a:cubicBezTo>
                    <a:pt x="852" y="1667"/>
                    <a:pt x="852" y="1667"/>
                    <a:pt x="852" y="1667"/>
                  </a:cubicBezTo>
                  <a:cubicBezTo>
                    <a:pt x="852" y="1521"/>
                    <a:pt x="734" y="1403"/>
                    <a:pt x="588" y="1403"/>
                  </a:cubicBezTo>
                  <a:cubicBezTo>
                    <a:pt x="396" y="1403"/>
                    <a:pt x="396" y="1403"/>
                    <a:pt x="396" y="1403"/>
                  </a:cubicBezTo>
                  <a:cubicBezTo>
                    <a:pt x="374" y="1403"/>
                    <a:pt x="356" y="1421"/>
                    <a:pt x="356" y="1443"/>
                  </a:cubicBezTo>
                  <a:cubicBezTo>
                    <a:pt x="356" y="1490"/>
                    <a:pt x="356" y="1490"/>
                    <a:pt x="356" y="1490"/>
                  </a:cubicBezTo>
                  <a:cubicBezTo>
                    <a:pt x="101" y="1235"/>
                    <a:pt x="101" y="1235"/>
                    <a:pt x="101" y="1235"/>
                  </a:cubicBezTo>
                  <a:cubicBezTo>
                    <a:pt x="356" y="980"/>
                    <a:pt x="356" y="980"/>
                    <a:pt x="356" y="980"/>
                  </a:cubicBezTo>
                  <a:cubicBezTo>
                    <a:pt x="356" y="1027"/>
                    <a:pt x="356" y="1027"/>
                    <a:pt x="356" y="1027"/>
                  </a:cubicBezTo>
                  <a:cubicBezTo>
                    <a:pt x="356" y="1049"/>
                    <a:pt x="374" y="1067"/>
                    <a:pt x="396" y="1067"/>
                  </a:cubicBezTo>
                  <a:cubicBezTo>
                    <a:pt x="588" y="1067"/>
                    <a:pt x="588" y="1067"/>
                    <a:pt x="588" y="1067"/>
                  </a:cubicBezTo>
                  <a:cubicBezTo>
                    <a:pt x="919" y="1067"/>
                    <a:pt x="1188" y="1336"/>
                    <a:pt x="1188" y="1667"/>
                  </a:cubicBezTo>
                  <a:lnTo>
                    <a:pt x="1188" y="1971"/>
                  </a:lnTo>
                  <a:close/>
                </a:path>
              </a:pathLst>
            </a:custGeom>
            <a:solidFill>
              <a:srgbClr val="FF82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Poppins"/>
                <a:buNone/>
              </a:pPr>
              <a:endParaRPr sz="900" b="0" i="0" u="none" strike="noStrike" cap="none">
                <a:solidFill>
                  <a:srgbClr val="000000"/>
                </a:solidFill>
                <a:latin typeface="Poppins"/>
                <a:ea typeface="Poppins"/>
                <a:cs typeface="Poppins"/>
                <a:sym typeface="Poppins"/>
              </a:endParaRPr>
            </a:p>
          </p:txBody>
        </p:sp>
        <p:sp>
          <p:nvSpPr>
            <p:cNvPr id="434" name="Google Shape;434;p25"/>
            <p:cNvSpPr/>
            <p:nvPr/>
          </p:nvSpPr>
          <p:spPr>
            <a:xfrm>
              <a:off x="9621" y="2587"/>
              <a:ext cx="38" cy="38"/>
            </a:xfrm>
            <a:custGeom>
              <a:avLst/>
              <a:gdLst/>
              <a:ahLst/>
              <a:cxnLst/>
              <a:rect l="l" t="t" r="r" b="b"/>
              <a:pathLst>
                <a:path w="80" h="80" extrusionOk="0">
                  <a:moveTo>
                    <a:pt x="0" y="40"/>
                  </a:moveTo>
                  <a:cubicBezTo>
                    <a:pt x="0" y="50"/>
                    <a:pt x="4" y="61"/>
                    <a:pt x="12" y="68"/>
                  </a:cubicBezTo>
                  <a:cubicBezTo>
                    <a:pt x="19" y="76"/>
                    <a:pt x="29" y="80"/>
                    <a:pt x="40" y="80"/>
                  </a:cubicBezTo>
                  <a:cubicBezTo>
                    <a:pt x="51" y="80"/>
                    <a:pt x="61" y="76"/>
                    <a:pt x="68" y="68"/>
                  </a:cubicBezTo>
                  <a:cubicBezTo>
                    <a:pt x="76" y="61"/>
                    <a:pt x="80" y="50"/>
                    <a:pt x="80" y="40"/>
                  </a:cubicBezTo>
                  <a:cubicBezTo>
                    <a:pt x="80" y="29"/>
                    <a:pt x="76" y="19"/>
                    <a:pt x="68" y="12"/>
                  </a:cubicBezTo>
                  <a:cubicBezTo>
                    <a:pt x="61" y="4"/>
                    <a:pt x="51" y="0"/>
                    <a:pt x="40" y="0"/>
                  </a:cubicBezTo>
                  <a:cubicBezTo>
                    <a:pt x="29" y="0"/>
                    <a:pt x="19" y="4"/>
                    <a:pt x="12" y="12"/>
                  </a:cubicBezTo>
                  <a:cubicBezTo>
                    <a:pt x="4" y="19"/>
                    <a:pt x="0" y="29"/>
                    <a:pt x="0" y="40"/>
                  </a:cubicBezTo>
                  <a:close/>
                </a:path>
              </a:pathLst>
            </a:custGeom>
            <a:solidFill>
              <a:srgbClr val="FF82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Poppins"/>
                <a:buNone/>
              </a:pPr>
              <a:endParaRPr sz="900" b="0" i="0" u="none" strike="noStrike" cap="none">
                <a:solidFill>
                  <a:srgbClr val="000000"/>
                </a:solidFill>
                <a:latin typeface="Poppins"/>
                <a:ea typeface="Poppins"/>
                <a:cs typeface="Poppins"/>
                <a:sym typeface="Poppins"/>
              </a:endParaRPr>
            </a:p>
          </p:txBody>
        </p:sp>
      </p:grpSp>
    </p:spTree>
    <p:extLst>
      <p:ext uri="{BB962C8B-B14F-4D97-AF65-F5344CB8AC3E}">
        <p14:creationId xmlns:p14="http://schemas.microsoft.com/office/powerpoint/2010/main" val="139809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8_Title Only">
  <p:cSld name="20_Title Only">
    <p:spTree>
      <p:nvGrpSpPr>
        <p:cNvPr id="1" name="Shape 697"/>
        <p:cNvGrpSpPr/>
        <p:nvPr/>
      </p:nvGrpSpPr>
      <p:grpSpPr>
        <a:xfrm>
          <a:off x="0" y="0"/>
          <a:ext cx="0" cy="0"/>
          <a:chOff x="0" y="0"/>
          <a:chExt cx="0" cy="0"/>
        </a:xfrm>
      </p:grpSpPr>
      <p:sp>
        <p:nvSpPr>
          <p:cNvPr id="698" name="Google Shape;698;p28"/>
          <p:cNvSpPr txBox="1">
            <a:spLocks noGrp="1"/>
          </p:cNvSpPr>
          <p:nvPr>
            <p:ph type="title"/>
          </p:nvPr>
        </p:nvSpPr>
        <p:spPr>
          <a:xfrm>
            <a:off x="971235" y="751830"/>
            <a:ext cx="8978464" cy="1325563"/>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4800" b="1">
                <a:solidFill>
                  <a:srgbClr val="263238"/>
                </a:solidFill>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699" name="Google Shape;699;p28"/>
          <p:cNvCxnSpPr/>
          <p:nvPr/>
        </p:nvCxnSpPr>
        <p:spPr>
          <a:xfrm>
            <a:off x="1007110" y="0"/>
            <a:ext cx="0" cy="601980"/>
          </a:xfrm>
          <a:prstGeom prst="straightConnector1">
            <a:avLst/>
          </a:prstGeom>
          <a:noFill/>
          <a:ln w="38100" cap="flat" cmpd="sng">
            <a:solidFill>
              <a:srgbClr val="FF8200"/>
            </a:solidFill>
            <a:prstDash val="solid"/>
            <a:round/>
            <a:headEnd type="none" w="sm" len="sm"/>
            <a:tailEnd type="none" w="sm" len="sm"/>
          </a:ln>
        </p:spPr>
      </p:cxnSp>
      <p:cxnSp>
        <p:nvCxnSpPr>
          <p:cNvPr id="700" name="Google Shape;700;p28"/>
          <p:cNvCxnSpPr/>
          <p:nvPr/>
        </p:nvCxnSpPr>
        <p:spPr>
          <a:xfrm>
            <a:off x="1007110" y="6070283"/>
            <a:ext cx="0" cy="787718"/>
          </a:xfrm>
          <a:prstGeom prst="straightConnector1">
            <a:avLst/>
          </a:prstGeom>
          <a:noFill/>
          <a:ln w="38100" cap="flat" cmpd="sng">
            <a:solidFill>
              <a:srgbClr val="FF8200"/>
            </a:solidFill>
            <a:prstDash val="solid"/>
            <a:round/>
            <a:headEnd type="none" w="sm" len="sm"/>
            <a:tailEnd type="none" w="sm" len="sm"/>
          </a:ln>
        </p:spPr>
      </p:cxnSp>
      <p:sp>
        <p:nvSpPr>
          <p:cNvPr id="701" name="Google Shape;701;p28"/>
          <p:cNvSpPr>
            <a:spLocks noGrp="1"/>
          </p:cNvSpPr>
          <p:nvPr>
            <p:ph type="pic" idx="2"/>
          </p:nvPr>
        </p:nvSpPr>
        <p:spPr>
          <a:xfrm>
            <a:off x="4766280" y="4984955"/>
            <a:ext cx="3327325" cy="1765515"/>
          </a:xfrm>
          <a:prstGeom prst="rect">
            <a:avLst/>
          </a:prstGeom>
          <a:solidFill>
            <a:srgbClr val="D8D8D8"/>
          </a:solidFill>
          <a:ln>
            <a:noFill/>
          </a:ln>
        </p:spPr>
      </p:sp>
      <p:grpSp>
        <p:nvGrpSpPr>
          <p:cNvPr id="702" name="Google Shape;702;p28"/>
          <p:cNvGrpSpPr/>
          <p:nvPr/>
        </p:nvGrpSpPr>
        <p:grpSpPr>
          <a:xfrm>
            <a:off x="7563261" y="-1388"/>
            <a:ext cx="4617720" cy="4670138"/>
            <a:chOff x="15126521" y="-2776"/>
            <a:chExt cx="9235439" cy="9340275"/>
          </a:xfrm>
        </p:grpSpPr>
        <p:cxnSp>
          <p:nvCxnSpPr>
            <p:cNvPr id="703" name="Google Shape;703;p28"/>
            <p:cNvCxnSpPr/>
            <p:nvPr/>
          </p:nvCxnSpPr>
          <p:spPr>
            <a:xfrm>
              <a:off x="15126521" y="0"/>
              <a:ext cx="0" cy="13776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04" name="Google Shape;704;p28"/>
            <p:cNvCxnSpPr/>
            <p:nvPr/>
          </p:nvCxnSpPr>
          <p:spPr>
            <a:xfrm>
              <a:off x="15571529" y="0"/>
              <a:ext cx="0" cy="143865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05" name="Google Shape;705;p28"/>
            <p:cNvCxnSpPr/>
            <p:nvPr/>
          </p:nvCxnSpPr>
          <p:spPr>
            <a:xfrm>
              <a:off x="15797081" y="0"/>
              <a:ext cx="0" cy="9509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06" name="Google Shape;706;p28"/>
            <p:cNvCxnSpPr/>
            <p:nvPr/>
          </p:nvCxnSpPr>
          <p:spPr>
            <a:xfrm>
              <a:off x="16004345" y="0"/>
              <a:ext cx="0" cy="14081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07" name="Google Shape;707;p28"/>
            <p:cNvCxnSpPr/>
            <p:nvPr/>
          </p:nvCxnSpPr>
          <p:spPr>
            <a:xfrm>
              <a:off x="16211609" y="237744"/>
              <a:ext cx="0" cy="120091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08" name="Google Shape;708;p28"/>
            <p:cNvCxnSpPr/>
            <p:nvPr/>
          </p:nvCxnSpPr>
          <p:spPr>
            <a:xfrm>
              <a:off x="16229897" y="0"/>
              <a:ext cx="0" cy="14630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09" name="Google Shape;709;p28"/>
            <p:cNvCxnSpPr/>
            <p:nvPr/>
          </p:nvCxnSpPr>
          <p:spPr>
            <a:xfrm>
              <a:off x="16449353" y="0"/>
              <a:ext cx="0" cy="11033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10" name="Google Shape;710;p28"/>
            <p:cNvCxnSpPr/>
            <p:nvPr/>
          </p:nvCxnSpPr>
          <p:spPr>
            <a:xfrm>
              <a:off x="16668809" y="0"/>
              <a:ext cx="0" cy="17129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11" name="Google Shape;711;p28"/>
            <p:cNvCxnSpPr/>
            <p:nvPr/>
          </p:nvCxnSpPr>
          <p:spPr>
            <a:xfrm>
              <a:off x="16894361" y="0"/>
              <a:ext cx="0" cy="21092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12" name="Google Shape;712;p28"/>
            <p:cNvCxnSpPr/>
            <p:nvPr/>
          </p:nvCxnSpPr>
          <p:spPr>
            <a:xfrm>
              <a:off x="17113817" y="0"/>
              <a:ext cx="0" cy="21092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13" name="Google Shape;713;p28"/>
            <p:cNvCxnSpPr/>
            <p:nvPr/>
          </p:nvCxnSpPr>
          <p:spPr>
            <a:xfrm>
              <a:off x="17327177" y="0"/>
              <a:ext cx="0" cy="9144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14" name="Google Shape;714;p28"/>
            <p:cNvCxnSpPr/>
            <p:nvPr/>
          </p:nvCxnSpPr>
          <p:spPr>
            <a:xfrm>
              <a:off x="17347810" y="201168"/>
              <a:ext cx="0" cy="138379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15" name="Google Shape;715;p28"/>
            <p:cNvCxnSpPr/>
            <p:nvPr/>
          </p:nvCxnSpPr>
          <p:spPr>
            <a:xfrm>
              <a:off x="17528345" y="0"/>
              <a:ext cx="0" cy="14630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16" name="Google Shape;716;p28"/>
            <p:cNvCxnSpPr/>
            <p:nvPr/>
          </p:nvCxnSpPr>
          <p:spPr>
            <a:xfrm>
              <a:off x="17548978" y="320040"/>
              <a:ext cx="0" cy="171602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17" name="Google Shape;717;p28"/>
            <p:cNvCxnSpPr/>
            <p:nvPr/>
          </p:nvCxnSpPr>
          <p:spPr>
            <a:xfrm>
              <a:off x="17774530" y="54864"/>
              <a:ext cx="0" cy="15300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18" name="Google Shape;718;p28"/>
            <p:cNvCxnSpPr/>
            <p:nvPr/>
          </p:nvCxnSpPr>
          <p:spPr>
            <a:xfrm>
              <a:off x="17774530" y="1785856"/>
              <a:ext cx="0" cy="220702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19" name="Google Shape;719;p28"/>
            <p:cNvCxnSpPr/>
            <p:nvPr/>
          </p:nvCxnSpPr>
          <p:spPr>
            <a:xfrm>
              <a:off x="17985545" y="0"/>
              <a:ext cx="0" cy="4328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20" name="Google Shape;720;p28"/>
            <p:cNvCxnSpPr/>
            <p:nvPr/>
          </p:nvCxnSpPr>
          <p:spPr>
            <a:xfrm>
              <a:off x="17985545" y="591312"/>
              <a:ext cx="0" cy="144475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21" name="Google Shape;721;p28"/>
            <p:cNvCxnSpPr/>
            <p:nvPr/>
          </p:nvCxnSpPr>
          <p:spPr>
            <a:xfrm>
              <a:off x="18205001" y="0"/>
              <a:ext cx="0" cy="81076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22" name="Google Shape;722;p28"/>
            <p:cNvCxnSpPr/>
            <p:nvPr/>
          </p:nvCxnSpPr>
          <p:spPr>
            <a:xfrm>
              <a:off x="18186713" y="862584"/>
              <a:ext cx="0" cy="124663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23" name="Google Shape;723;p28"/>
            <p:cNvCxnSpPr/>
            <p:nvPr/>
          </p:nvCxnSpPr>
          <p:spPr>
            <a:xfrm>
              <a:off x="18194333" y="2273484"/>
              <a:ext cx="0" cy="17193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24" name="Google Shape;724;p28"/>
            <p:cNvCxnSpPr/>
            <p:nvPr/>
          </p:nvCxnSpPr>
          <p:spPr>
            <a:xfrm>
              <a:off x="18437470" y="-2776"/>
              <a:ext cx="0" cy="178863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25" name="Google Shape;725;p28"/>
            <p:cNvCxnSpPr/>
            <p:nvPr/>
          </p:nvCxnSpPr>
          <p:spPr>
            <a:xfrm>
              <a:off x="18414610" y="2036064"/>
              <a:ext cx="0" cy="155295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26" name="Google Shape;726;p28"/>
            <p:cNvCxnSpPr/>
            <p:nvPr/>
          </p:nvCxnSpPr>
          <p:spPr>
            <a:xfrm>
              <a:off x="18671345" y="0"/>
              <a:ext cx="0" cy="27432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27" name="Google Shape;727;p28"/>
            <p:cNvCxnSpPr/>
            <p:nvPr/>
          </p:nvCxnSpPr>
          <p:spPr>
            <a:xfrm>
              <a:off x="18645750" y="432816"/>
              <a:ext cx="0" cy="199034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28" name="Google Shape;728;p28"/>
            <p:cNvCxnSpPr/>
            <p:nvPr/>
          </p:nvCxnSpPr>
          <p:spPr>
            <a:xfrm>
              <a:off x="18645750" y="2550904"/>
              <a:ext cx="0" cy="151734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29" name="Google Shape;729;p28"/>
            <p:cNvCxnSpPr/>
            <p:nvPr/>
          </p:nvCxnSpPr>
          <p:spPr>
            <a:xfrm>
              <a:off x="18858094" y="-2776"/>
              <a:ext cx="0" cy="279474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30" name="Google Shape;730;p28"/>
            <p:cNvCxnSpPr/>
            <p:nvPr/>
          </p:nvCxnSpPr>
          <p:spPr>
            <a:xfrm>
              <a:off x="19079777" y="0"/>
              <a:ext cx="0" cy="29870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31" name="Google Shape;731;p28"/>
            <p:cNvCxnSpPr/>
            <p:nvPr/>
          </p:nvCxnSpPr>
          <p:spPr>
            <a:xfrm>
              <a:off x="19303102" y="-2776"/>
              <a:ext cx="0" cy="7342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32" name="Google Shape;732;p28"/>
            <p:cNvCxnSpPr/>
            <p:nvPr/>
          </p:nvCxnSpPr>
          <p:spPr>
            <a:xfrm>
              <a:off x="19498174" y="-2776"/>
              <a:ext cx="0" cy="81354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33" name="Google Shape;733;p28"/>
            <p:cNvCxnSpPr/>
            <p:nvPr/>
          </p:nvCxnSpPr>
          <p:spPr>
            <a:xfrm>
              <a:off x="19744241" y="0"/>
              <a:ext cx="0" cy="4328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34" name="Google Shape;734;p28"/>
            <p:cNvCxnSpPr/>
            <p:nvPr/>
          </p:nvCxnSpPr>
          <p:spPr>
            <a:xfrm>
              <a:off x="19963697" y="0"/>
              <a:ext cx="0" cy="11033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35" name="Google Shape;735;p28"/>
            <p:cNvCxnSpPr/>
            <p:nvPr/>
          </p:nvCxnSpPr>
          <p:spPr>
            <a:xfrm>
              <a:off x="20177057" y="0"/>
              <a:ext cx="0" cy="1503659"/>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36" name="Google Shape;736;p28"/>
            <p:cNvCxnSpPr/>
            <p:nvPr/>
          </p:nvCxnSpPr>
          <p:spPr>
            <a:xfrm>
              <a:off x="20402609" y="0"/>
              <a:ext cx="0" cy="242316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37" name="Google Shape;737;p28"/>
            <p:cNvCxnSpPr/>
            <p:nvPr/>
          </p:nvCxnSpPr>
          <p:spPr>
            <a:xfrm>
              <a:off x="20646449" y="0"/>
              <a:ext cx="0" cy="9509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38" name="Google Shape;738;p28"/>
            <p:cNvCxnSpPr/>
            <p:nvPr/>
          </p:nvCxnSpPr>
          <p:spPr>
            <a:xfrm>
              <a:off x="20835425" y="0"/>
              <a:ext cx="0" cy="3423161"/>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39" name="Google Shape;739;p28"/>
            <p:cNvCxnSpPr/>
            <p:nvPr/>
          </p:nvCxnSpPr>
          <p:spPr>
            <a:xfrm>
              <a:off x="21060977" y="0"/>
              <a:ext cx="0" cy="9509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40" name="Google Shape;740;p28"/>
            <p:cNvCxnSpPr/>
            <p:nvPr/>
          </p:nvCxnSpPr>
          <p:spPr>
            <a:xfrm>
              <a:off x="21274337" y="0"/>
              <a:ext cx="0" cy="13776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41" name="Google Shape;741;p28"/>
            <p:cNvCxnSpPr/>
            <p:nvPr/>
          </p:nvCxnSpPr>
          <p:spPr>
            <a:xfrm>
              <a:off x="21481601" y="237744"/>
              <a:ext cx="0" cy="120091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42" name="Google Shape;742;p28"/>
            <p:cNvCxnSpPr/>
            <p:nvPr/>
          </p:nvCxnSpPr>
          <p:spPr>
            <a:xfrm>
              <a:off x="21509033" y="0"/>
              <a:ext cx="0" cy="14630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43" name="Google Shape;743;p28"/>
            <p:cNvCxnSpPr/>
            <p:nvPr/>
          </p:nvCxnSpPr>
          <p:spPr>
            <a:xfrm>
              <a:off x="21725441" y="0"/>
              <a:ext cx="0" cy="11033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44" name="Google Shape;744;p28"/>
            <p:cNvCxnSpPr/>
            <p:nvPr/>
          </p:nvCxnSpPr>
          <p:spPr>
            <a:xfrm>
              <a:off x="21944897" y="0"/>
              <a:ext cx="0" cy="17129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45" name="Google Shape;745;p28"/>
            <p:cNvCxnSpPr/>
            <p:nvPr/>
          </p:nvCxnSpPr>
          <p:spPr>
            <a:xfrm>
              <a:off x="22158257" y="0"/>
              <a:ext cx="0" cy="21092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46" name="Google Shape;746;p28"/>
            <p:cNvCxnSpPr/>
            <p:nvPr/>
          </p:nvCxnSpPr>
          <p:spPr>
            <a:xfrm>
              <a:off x="22383809" y="0"/>
              <a:ext cx="0" cy="30845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47" name="Google Shape;747;p28"/>
            <p:cNvCxnSpPr/>
            <p:nvPr/>
          </p:nvCxnSpPr>
          <p:spPr>
            <a:xfrm>
              <a:off x="22606313" y="0"/>
              <a:ext cx="0" cy="9144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48" name="Google Shape;748;p28"/>
            <p:cNvCxnSpPr/>
            <p:nvPr/>
          </p:nvCxnSpPr>
          <p:spPr>
            <a:xfrm>
              <a:off x="22626946" y="201168"/>
              <a:ext cx="0" cy="138379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49" name="Google Shape;749;p28"/>
            <p:cNvCxnSpPr/>
            <p:nvPr/>
          </p:nvCxnSpPr>
          <p:spPr>
            <a:xfrm>
              <a:off x="22813577" y="0"/>
              <a:ext cx="0" cy="14630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50" name="Google Shape;750;p28"/>
            <p:cNvCxnSpPr/>
            <p:nvPr/>
          </p:nvCxnSpPr>
          <p:spPr>
            <a:xfrm>
              <a:off x="22809826" y="329184"/>
              <a:ext cx="0" cy="373906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51" name="Google Shape;751;p28"/>
            <p:cNvCxnSpPr/>
            <p:nvPr/>
          </p:nvCxnSpPr>
          <p:spPr>
            <a:xfrm>
              <a:off x="23036081" y="54864"/>
              <a:ext cx="0" cy="15300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52" name="Google Shape;752;p28"/>
            <p:cNvCxnSpPr/>
            <p:nvPr/>
          </p:nvCxnSpPr>
          <p:spPr>
            <a:xfrm>
              <a:off x="23255537" y="0"/>
              <a:ext cx="0" cy="4328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53" name="Google Shape;753;p28"/>
            <p:cNvCxnSpPr/>
            <p:nvPr/>
          </p:nvCxnSpPr>
          <p:spPr>
            <a:xfrm>
              <a:off x="23255537" y="576072"/>
              <a:ext cx="0" cy="145999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54" name="Google Shape;754;p28"/>
            <p:cNvCxnSpPr/>
            <p:nvPr/>
          </p:nvCxnSpPr>
          <p:spPr>
            <a:xfrm>
              <a:off x="23487185" y="0"/>
              <a:ext cx="0" cy="81076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55" name="Google Shape;755;p28"/>
            <p:cNvCxnSpPr/>
            <p:nvPr/>
          </p:nvCxnSpPr>
          <p:spPr>
            <a:xfrm>
              <a:off x="23468897" y="883920"/>
              <a:ext cx="0" cy="12252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56" name="Google Shape;756;p28"/>
            <p:cNvCxnSpPr/>
            <p:nvPr/>
          </p:nvCxnSpPr>
          <p:spPr>
            <a:xfrm>
              <a:off x="23694449" y="0"/>
              <a:ext cx="0" cy="178585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57" name="Google Shape;757;p28"/>
            <p:cNvCxnSpPr/>
            <p:nvPr/>
          </p:nvCxnSpPr>
          <p:spPr>
            <a:xfrm>
              <a:off x="23926097" y="451104"/>
              <a:ext cx="0" cy="192024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58" name="Google Shape;758;p28"/>
            <p:cNvCxnSpPr/>
            <p:nvPr/>
          </p:nvCxnSpPr>
          <p:spPr>
            <a:xfrm>
              <a:off x="23953529" y="0"/>
              <a:ext cx="0" cy="27432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59" name="Google Shape;759;p28"/>
            <p:cNvCxnSpPr/>
            <p:nvPr/>
          </p:nvCxnSpPr>
          <p:spPr>
            <a:xfrm>
              <a:off x="24127265" y="0"/>
              <a:ext cx="0" cy="279196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60" name="Google Shape;760;p28"/>
            <p:cNvCxnSpPr/>
            <p:nvPr/>
          </p:nvCxnSpPr>
          <p:spPr>
            <a:xfrm>
              <a:off x="24361960" y="0"/>
              <a:ext cx="0" cy="27432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61" name="Google Shape;761;p28"/>
            <p:cNvCxnSpPr/>
            <p:nvPr/>
          </p:nvCxnSpPr>
          <p:spPr>
            <a:xfrm>
              <a:off x="24349065" y="502920"/>
              <a:ext cx="0" cy="322412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62" name="Google Shape;762;p28"/>
            <p:cNvCxnSpPr/>
            <p:nvPr/>
          </p:nvCxnSpPr>
          <p:spPr>
            <a:xfrm>
              <a:off x="19079777" y="502920"/>
              <a:ext cx="0" cy="322412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63" name="Google Shape;763;p28"/>
            <p:cNvCxnSpPr/>
            <p:nvPr/>
          </p:nvCxnSpPr>
          <p:spPr>
            <a:xfrm>
              <a:off x="18837774" y="2905760"/>
              <a:ext cx="0" cy="116248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64" name="Google Shape;764;p28"/>
            <p:cNvCxnSpPr/>
            <p:nvPr/>
          </p:nvCxnSpPr>
          <p:spPr>
            <a:xfrm>
              <a:off x="19333582" y="862584"/>
              <a:ext cx="0" cy="141090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65" name="Google Shape;765;p28"/>
            <p:cNvCxnSpPr/>
            <p:nvPr/>
          </p:nvCxnSpPr>
          <p:spPr>
            <a:xfrm>
              <a:off x="19292942" y="2414072"/>
              <a:ext cx="0" cy="196488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66" name="Google Shape;766;p28"/>
            <p:cNvCxnSpPr/>
            <p:nvPr/>
          </p:nvCxnSpPr>
          <p:spPr>
            <a:xfrm>
              <a:off x="19528654" y="981780"/>
              <a:ext cx="0" cy="374870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67" name="Google Shape;767;p28"/>
            <p:cNvCxnSpPr/>
            <p:nvPr/>
          </p:nvCxnSpPr>
          <p:spPr>
            <a:xfrm>
              <a:off x="19743343" y="731520"/>
              <a:ext cx="0" cy="154196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68" name="Google Shape;768;p28"/>
            <p:cNvCxnSpPr/>
            <p:nvPr/>
          </p:nvCxnSpPr>
          <p:spPr>
            <a:xfrm>
              <a:off x="19743343" y="2477354"/>
              <a:ext cx="0" cy="218201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69" name="Google Shape;769;p28"/>
            <p:cNvCxnSpPr/>
            <p:nvPr/>
          </p:nvCxnSpPr>
          <p:spPr>
            <a:xfrm>
              <a:off x="19963697" y="1234602"/>
              <a:ext cx="0" cy="147811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70" name="Google Shape;770;p28"/>
            <p:cNvCxnSpPr/>
            <p:nvPr/>
          </p:nvCxnSpPr>
          <p:spPr>
            <a:xfrm>
              <a:off x="19994177" y="2839801"/>
              <a:ext cx="0" cy="1386759"/>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71" name="Google Shape;771;p28"/>
            <p:cNvCxnSpPr/>
            <p:nvPr/>
          </p:nvCxnSpPr>
          <p:spPr>
            <a:xfrm>
              <a:off x="20177057" y="1584960"/>
              <a:ext cx="0" cy="120700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72" name="Google Shape;772;p28"/>
            <p:cNvCxnSpPr/>
            <p:nvPr/>
          </p:nvCxnSpPr>
          <p:spPr>
            <a:xfrm>
              <a:off x="20177057" y="2947777"/>
              <a:ext cx="0" cy="1681695"/>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73" name="Google Shape;773;p28"/>
            <p:cNvCxnSpPr/>
            <p:nvPr/>
          </p:nvCxnSpPr>
          <p:spPr>
            <a:xfrm>
              <a:off x="20401906" y="2712720"/>
              <a:ext cx="0" cy="151384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74" name="Google Shape;774;p28"/>
            <p:cNvCxnSpPr/>
            <p:nvPr/>
          </p:nvCxnSpPr>
          <p:spPr>
            <a:xfrm>
              <a:off x="20401906" y="4434023"/>
              <a:ext cx="0" cy="224324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75" name="Google Shape;775;p28"/>
            <p:cNvCxnSpPr/>
            <p:nvPr/>
          </p:nvCxnSpPr>
          <p:spPr>
            <a:xfrm>
              <a:off x="20615266" y="1103376"/>
              <a:ext cx="0" cy="198120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76" name="Google Shape;776;p28"/>
            <p:cNvCxnSpPr/>
            <p:nvPr/>
          </p:nvCxnSpPr>
          <p:spPr>
            <a:xfrm>
              <a:off x="20615266" y="3223325"/>
              <a:ext cx="0" cy="1507155"/>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77" name="Google Shape;777;p28"/>
            <p:cNvCxnSpPr/>
            <p:nvPr/>
          </p:nvCxnSpPr>
          <p:spPr>
            <a:xfrm>
              <a:off x="20815105" y="3589020"/>
              <a:ext cx="0" cy="114146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78" name="Google Shape;778;p28"/>
            <p:cNvCxnSpPr/>
            <p:nvPr/>
          </p:nvCxnSpPr>
          <p:spPr>
            <a:xfrm>
              <a:off x="20835425" y="4934430"/>
              <a:ext cx="0" cy="1742841"/>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79" name="Google Shape;779;p28"/>
            <p:cNvCxnSpPr/>
            <p:nvPr/>
          </p:nvCxnSpPr>
          <p:spPr>
            <a:xfrm>
              <a:off x="21058242" y="4663682"/>
              <a:ext cx="0" cy="1502679"/>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80" name="Google Shape;780;p28"/>
            <p:cNvCxnSpPr/>
            <p:nvPr/>
          </p:nvCxnSpPr>
          <p:spPr>
            <a:xfrm>
              <a:off x="21058242" y="1164578"/>
              <a:ext cx="0" cy="321438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81" name="Google Shape;781;p28"/>
            <p:cNvCxnSpPr/>
            <p:nvPr/>
          </p:nvCxnSpPr>
          <p:spPr>
            <a:xfrm>
              <a:off x="21304817" y="1524000"/>
              <a:ext cx="0" cy="138176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82" name="Google Shape;782;p28"/>
            <p:cNvCxnSpPr/>
            <p:nvPr/>
          </p:nvCxnSpPr>
          <p:spPr>
            <a:xfrm>
              <a:off x="21509033" y="1712976"/>
              <a:ext cx="0" cy="366049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83" name="Google Shape;783;p28"/>
            <p:cNvCxnSpPr/>
            <p:nvPr/>
          </p:nvCxnSpPr>
          <p:spPr>
            <a:xfrm>
              <a:off x="21274337" y="3084576"/>
              <a:ext cx="0" cy="195478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84" name="Google Shape;784;p28"/>
            <p:cNvCxnSpPr/>
            <p:nvPr/>
          </p:nvCxnSpPr>
          <p:spPr>
            <a:xfrm>
              <a:off x="21274337" y="5188969"/>
              <a:ext cx="0" cy="151043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85" name="Google Shape;785;p28"/>
            <p:cNvCxnSpPr/>
            <p:nvPr/>
          </p:nvCxnSpPr>
          <p:spPr>
            <a:xfrm>
              <a:off x="21481601" y="5505160"/>
              <a:ext cx="0" cy="1194247"/>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86" name="Google Shape;786;p28"/>
            <p:cNvCxnSpPr/>
            <p:nvPr/>
          </p:nvCxnSpPr>
          <p:spPr>
            <a:xfrm>
              <a:off x="21725441" y="1377696"/>
              <a:ext cx="0" cy="1570081"/>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87" name="Google Shape;787;p28"/>
            <p:cNvCxnSpPr/>
            <p:nvPr/>
          </p:nvCxnSpPr>
          <p:spPr>
            <a:xfrm>
              <a:off x="21725441" y="3140079"/>
              <a:ext cx="0" cy="3200705"/>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88" name="Google Shape;788;p28"/>
            <p:cNvCxnSpPr/>
            <p:nvPr/>
          </p:nvCxnSpPr>
          <p:spPr>
            <a:xfrm>
              <a:off x="21944897" y="1907359"/>
              <a:ext cx="0" cy="1465761"/>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89" name="Google Shape;789;p28"/>
            <p:cNvCxnSpPr/>
            <p:nvPr/>
          </p:nvCxnSpPr>
          <p:spPr>
            <a:xfrm>
              <a:off x="21965217" y="3483519"/>
              <a:ext cx="0" cy="139995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90" name="Google Shape;790;p28"/>
            <p:cNvCxnSpPr/>
            <p:nvPr/>
          </p:nvCxnSpPr>
          <p:spPr>
            <a:xfrm>
              <a:off x="21934737" y="5039360"/>
              <a:ext cx="0" cy="197104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91" name="Google Shape;791;p28"/>
            <p:cNvCxnSpPr/>
            <p:nvPr/>
          </p:nvCxnSpPr>
          <p:spPr>
            <a:xfrm>
              <a:off x="22158257" y="2214048"/>
              <a:ext cx="0" cy="1269471"/>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92" name="Google Shape;792;p28"/>
            <p:cNvCxnSpPr/>
            <p:nvPr/>
          </p:nvCxnSpPr>
          <p:spPr>
            <a:xfrm>
              <a:off x="22158257" y="3589020"/>
              <a:ext cx="0" cy="381735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93" name="Google Shape;793;p28"/>
            <p:cNvCxnSpPr/>
            <p:nvPr/>
          </p:nvCxnSpPr>
          <p:spPr>
            <a:xfrm>
              <a:off x="22605923" y="1759016"/>
              <a:ext cx="0" cy="196803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94" name="Google Shape;794;p28"/>
            <p:cNvCxnSpPr/>
            <p:nvPr/>
          </p:nvCxnSpPr>
          <p:spPr>
            <a:xfrm>
              <a:off x="22383809" y="3268656"/>
              <a:ext cx="0" cy="1614813"/>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95" name="Google Shape;795;p28"/>
            <p:cNvCxnSpPr/>
            <p:nvPr/>
          </p:nvCxnSpPr>
          <p:spPr>
            <a:xfrm>
              <a:off x="22383809" y="5129064"/>
              <a:ext cx="0" cy="21404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96" name="Google Shape;796;p28"/>
            <p:cNvCxnSpPr/>
            <p:nvPr/>
          </p:nvCxnSpPr>
          <p:spPr>
            <a:xfrm>
              <a:off x="22605923" y="3876367"/>
              <a:ext cx="0" cy="1497103"/>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97" name="Google Shape;797;p28"/>
            <p:cNvCxnSpPr/>
            <p:nvPr/>
          </p:nvCxnSpPr>
          <p:spPr>
            <a:xfrm>
              <a:off x="22636403" y="5488389"/>
              <a:ext cx="0" cy="1497103"/>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98" name="Google Shape;798;p28"/>
            <p:cNvCxnSpPr/>
            <p:nvPr/>
          </p:nvCxnSpPr>
          <p:spPr>
            <a:xfrm>
              <a:off x="22809826" y="4201302"/>
              <a:ext cx="0" cy="119678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799" name="Google Shape;799;p28"/>
            <p:cNvCxnSpPr/>
            <p:nvPr/>
          </p:nvCxnSpPr>
          <p:spPr>
            <a:xfrm>
              <a:off x="23036081" y="1779480"/>
              <a:ext cx="0" cy="325988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00" name="Google Shape;800;p28"/>
            <p:cNvCxnSpPr/>
            <p:nvPr/>
          </p:nvCxnSpPr>
          <p:spPr>
            <a:xfrm>
              <a:off x="22809826" y="5592232"/>
              <a:ext cx="0" cy="167724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01" name="Google Shape;801;p28"/>
            <p:cNvCxnSpPr/>
            <p:nvPr/>
          </p:nvCxnSpPr>
          <p:spPr>
            <a:xfrm>
              <a:off x="23036081" y="5308244"/>
              <a:ext cx="0" cy="154735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02" name="Google Shape;802;p28"/>
            <p:cNvCxnSpPr/>
            <p:nvPr/>
          </p:nvCxnSpPr>
          <p:spPr>
            <a:xfrm>
              <a:off x="23047656" y="7044580"/>
              <a:ext cx="0" cy="224255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03" name="Google Shape;803;p28"/>
            <p:cNvCxnSpPr/>
            <p:nvPr/>
          </p:nvCxnSpPr>
          <p:spPr>
            <a:xfrm>
              <a:off x="23292113" y="2176272"/>
              <a:ext cx="0" cy="1392089"/>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04" name="Google Shape;804;p28"/>
            <p:cNvCxnSpPr/>
            <p:nvPr/>
          </p:nvCxnSpPr>
          <p:spPr>
            <a:xfrm>
              <a:off x="23268963" y="3737978"/>
              <a:ext cx="0" cy="1930341"/>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05" name="Google Shape;805;p28"/>
            <p:cNvCxnSpPr/>
            <p:nvPr/>
          </p:nvCxnSpPr>
          <p:spPr>
            <a:xfrm>
              <a:off x="23268963" y="5872266"/>
              <a:ext cx="0" cy="149038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06" name="Google Shape;806;p28"/>
            <p:cNvCxnSpPr/>
            <p:nvPr/>
          </p:nvCxnSpPr>
          <p:spPr>
            <a:xfrm>
              <a:off x="23463332" y="6166361"/>
              <a:ext cx="0" cy="1196289"/>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07" name="Google Shape;807;p28"/>
            <p:cNvCxnSpPr/>
            <p:nvPr/>
          </p:nvCxnSpPr>
          <p:spPr>
            <a:xfrm>
              <a:off x="23483652" y="2291223"/>
              <a:ext cx="0" cy="3790697"/>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08" name="Google Shape;808;p28"/>
            <p:cNvCxnSpPr/>
            <p:nvPr/>
          </p:nvCxnSpPr>
          <p:spPr>
            <a:xfrm>
              <a:off x="23694449" y="2007870"/>
              <a:ext cx="0" cy="158115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09" name="Google Shape;809;p28"/>
            <p:cNvCxnSpPr/>
            <p:nvPr/>
          </p:nvCxnSpPr>
          <p:spPr>
            <a:xfrm>
              <a:off x="23694449" y="3801698"/>
              <a:ext cx="0" cy="320870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10" name="Google Shape;810;p28"/>
            <p:cNvCxnSpPr/>
            <p:nvPr/>
          </p:nvCxnSpPr>
          <p:spPr>
            <a:xfrm>
              <a:off x="23925707" y="2573635"/>
              <a:ext cx="0" cy="1419245"/>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11" name="Google Shape;811;p28"/>
            <p:cNvCxnSpPr/>
            <p:nvPr/>
          </p:nvCxnSpPr>
          <p:spPr>
            <a:xfrm>
              <a:off x="24127265" y="2872316"/>
              <a:ext cx="0" cy="120374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12" name="Google Shape;812;p28"/>
            <p:cNvCxnSpPr/>
            <p:nvPr/>
          </p:nvCxnSpPr>
          <p:spPr>
            <a:xfrm>
              <a:off x="23950091" y="4136402"/>
              <a:ext cx="0" cy="136875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13" name="Google Shape;813;p28"/>
            <p:cNvCxnSpPr/>
            <p:nvPr/>
          </p:nvCxnSpPr>
          <p:spPr>
            <a:xfrm>
              <a:off x="23463332" y="7554410"/>
              <a:ext cx="0" cy="173272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14" name="Google Shape;814;p28"/>
            <p:cNvCxnSpPr/>
            <p:nvPr/>
          </p:nvCxnSpPr>
          <p:spPr>
            <a:xfrm>
              <a:off x="23694449" y="7269480"/>
              <a:ext cx="0" cy="1606815"/>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15" name="Google Shape;815;p28"/>
            <p:cNvCxnSpPr/>
            <p:nvPr/>
          </p:nvCxnSpPr>
          <p:spPr>
            <a:xfrm>
              <a:off x="23925707" y="7839141"/>
              <a:ext cx="0" cy="1447989"/>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16" name="Google Shape;816;p28"/>
            <p:cNvCxnSpPr/>
            <p:nvPr/>
          </p:nvCxnSpPr>
          <p:spPr>
            <a:xfrm>
              <a:off x="24119645" y="8161903"/>
              <a:ext cx="0" cy="11755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17" name="Google Shape;817;p28"/>
            <p:cNvCxnSpPr/>
            <p:nvPr/>
          </p:nvCxnSpPr>
          <p:spPr>
            <a:xfrm>
              <a:off x="23919611" y="5743822"/>
              <a:ext cx="0" cy="196462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18" name="Google Shape;818;p28"/>
            <p:cNvCxnSpPr/>
            <p:nvPr/>
          </p:nvCxnSpPr>
          <p:spPr>
            <a:xfrm>
              <a:off x="24127265" y="4305929"/>
              <a:ext cx="0" cy="376695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19" name="Google Shape;819;p28"/>
            <p:cNvCxnSpPr/>
            <p:nvPr/>
          </p:nvCxnSpPr>
          <p:spPr>
            <a:xfrm>
              <a:off x="24349065" y="4012061"/>
              <a:ext cx="0" cy="158868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820" name="Google Shape;820;p28"/>
            <p:cNvCxnSpPr/>
            <p:nvPr/>
          </p:nvCxnSpPr>
          <p:spPr>
            <a:xfrm>
              <a:off x="24349065" y="5795749"/>
              <a:ext cx="0" cy="3276320"/>
            </a:xfrm>
            <a:prstGeom prst="straightConnector1">
              <a:avLst/>
            </a:prstGeom>
            <a:noFill/>
            <a:ln w="50800" cap="rnd" cmpd="sng">
              <a:solidFill>
                <a:srgbClr val="FF8200">
                  <a:alpha val="9019"/>
                </a:srgbClr>
              </a:solidFill>
              <a:prstDash val="solid"/>
              <a:round/>
              <a:headEnd type="none" w="sm" len="sm"/>
              <a:tailEnd type="none" w="sm" len="sm"/>
            </a:ln>
          </p:spPr>
        </p:cxnSp>
      </p:grpSp>
      <p:grpSp>
        <p:nvGrpSpPr>
          <p:cNvPr id="821" name="Google Shape;821;p28"/>
          <p:cNvGrpSpPr/>
          <p:nvPr/>
        </p:nvGrpSpPr>
        <p:grpSpPr>
          <a:xfrm>
            <a:off x="10874444" y="459581"/>
            <a:ext cx="757237" cy="755651"/>
            <a:chOff x="9159" y="1887"/>
            <a:chExt cx="954" cy="952"/>
          </a:xfrm>
        </p:grpSpPr>
        <p:sp>
          <p:nvSpPr>
            <p:cNvPr id="822" name="Google Shape;822;p28"/>
            <p:cNvSpPr/>
            <p:nvPr/>
          </p:nvSpPr>
          <p:spPr>
            <a:xfrm>
              <a:off x="9159" y="1887"/>
              <a:ext cx="954" cy="952"/>
            </a:xfrm>
            <a:custGeom>
              <a:avLst/>
              <a:gdLst/>
              <a:ahLst/>
              <a:cxnLst/>
              <a:rect l="l" t="t" r="r" b="b"/>
              <a:pathLst>
                <a:path w="2056" h="2051" extrusionOk="0">
                  <a:moveTo>
                    <a:pt x="2040" y="367"/>
                  </a:moveTo>
                  <a:cubicBezTo>
                    <a:pt x="1688" y="15"/>
                    <a:pt x="1688" y="15"/>
                    <a:pt x="1688" y="15"/>
                  </a:cubicBezTo>
                  <a:cubicBezTo>
                    <a:pt x="1677" y="3"/>
                    <a:pt x="1660" y="0"/>
                    <a:pt x="1645" y="6"/>
                  </a:cubicBezTo>
                  <a:cubicBezTo>
                    <a:pt x="1630" y="12"/>
                    <a:pt x="1620" y="27"/>
                    <a:pt x="1620" y="43"/>
                  </a:cubicBezTo>
                  <a:cubicBezTo>
                    <a:pt x="1620" y="147"/>
                    <a:pt x="1620" y="147"/>
                    <a:pt x="1620" y="147"/>
                  </a:cubicBezTo>
                  <a:cubicBezTo>
                    <a:pt x="1452" y="147"/>
                    <a:pt x="1452" y="147"/>
                    <a:pt x="1452" y="147"/>
                  </a:cubicBezTo>
                  <a:cubicBezTo>
                    <a:pt x="1390" y="147"/>
                    <a:pt x="1329" y="155"/>
                    <a:pt x="1270" y="172"/>
                  </a:cubicBezTo>
                  <a:cubicBezTo>
                    <a:pt x="1249" y="178"/>
                    <a:pt x="1236" y="200"/>
                    <a:pt x="1242" y="221"/>
                  </a:cubicBezTo>
                  <a:cubicBezTo>
                    <a:pt x="1248" y="242"/>
                    <a:pt x="1270" y="255"/>
                    <a:pt x="1291" y="249"/>
                  </a:cubicBezTo>
                  <a:cubicBezTo>
                    <a:pt x="1343" y="234"/>
                    <a:pt x="1397" y="227"/>
                    <a:pt x="1452" y="227"/>
                  </a:cubicBezTo>
                  <a:cubicBezTo>
                    <a:pt x="1660" y="227"/>
                    <a:pt x="1660" y="227"/>
                    <a:pt x="1660" y="227"/>
                  </a:cubicBezTo>
                  <a:cubicBezTo>
                    <a:pt x="1682" y="227"/>
                    <a:pt x="1700" y="209"/>
                    <a:pt x="1700" y="187"/>
                  </a:cubicBezTo>
                  <a:cubicBezTo>
                    <a:pt x="1700" y="140"/>
                    <a:pt x="1700" y="140"/>
                    <a:pt x="1700" y="140"/>
                  </a:cubicBezTo>
                  <a:cubicBezTo>
                    <a:pt x="1955" y="395"/>
                    <a:pt x="1955" y="395"/>
                    <a:pt x="1955" y="395"/>
                  </a:cubicBezTo>
                  <a:cubicBezTo>
                    <a:pt x="1700" y="650"/>
                    <a:pt x="1700" y="650"/>
                    <a:pt x="1700" y="650"/>
                  </a:cubicBezTo>
                  <a:cubicBezTo>
                    <a:pt x="1700" y="603"/>
                    <a:pt x="1700" y="603"/>
                    <a:pt x="1700" y="603"/>
                  </a:cubicBezTo>
                  <a:cubicBezTo>
                    <a:pt x="1700" y="581"/>
                    <a:pt x="1682" y="563"/>
                    <a:pt x="1660" y="563"/>
                  </a:cubicBezTo>
                  <a:cubicBezTo>
                    <a:pt x="1452" y="563"/>
                    <a:pt x="1452" y="563"/>
                    <a:pt x="1452" y="563"/>
                  </a:cubicBezTo>
                  <a:cubicBezTo>
                    <a:pt x="1306" y="563"/>
                    <a:pt x="1188" y="681"/>
                    <a:pt x="1188" y="827"/>
                  </a:cubicBezTo>
                  <a:cubicBezTo>
                    <a:pt x="1188" y="1347"/>
                    <a:pt x="1188" y="1347"/>
                    <a:pt x="1188" y="1347"/>
                  </a:cubicBezTo>
                  <a:cubicBezTo>
                    <a:pt x="1115" y="1210"/>
                    <a:pt x="996" y="1101"/>
                    <a:pt x="852" y="1040"/>
                  </a:cubicBezTo>
                  <a:cubicBezTo>
                    <a:pt x="852" y="827"/>
                    <a:pt x="852" y="827"/>
                    <a:pt x="852" y="827"/>
                  </a:cubicBezTo>
                  <a:cubicBezTo>
                    <a:pt x="852" y="661"/>
                    <a:pt x="918" y="507"/>
                    <a:pt x="1038" y="393"/>
                  </a:cubicBezTo>
                  <a:cubicBezTo>
                    <a:pt x="1054" y="377"/>
                    <a:pt x="1055" y="352"/>
                    <a:pt x="1039" y="336"/>
                  </a:cubicBezTo>
                  <a:cubicBezTo>
                    <a:pt x="1024" y="320"/>
                    <a:pt x="999" y="319"/>
                    <a:pt x="983" y="335"/>
                  </a:cubicBezTo>
                  <a:cubicBezTo>
                    <a:pt x="847" y="464"/>
                    <a:pt x="772" y="639"/>
                    <a:pt x="772" y="827"/>
                  </a:cubicBezTo>
                  <a:cubicBezTo>
                    <a:pt x="772" y="1012"/>
                    <a:pt x="772" y="1012"/>
                    <a:pt x="772" y="1012"/>
                  </a:cubicBezTo>
                  <a:cubicBezTo>
                    <a:pt x="713" y="996"/>
                    <a:pt x="652" y="987"/>
                    <a:pt x="588" y="987"/>
                  </a:cubicBezTo>
                  <a:cubicBezTo>
                    <a:pt x="436" y="987"/>
                    <a:pt x="436" y="987"/>
                    <a:pt x="436" y="987"/>
                  </a:cubicBezTo>
                  <a:cubicBezTo>
                    <a:pt x="436" y="883"/>
                    <a:pt x="436" y="883"/>
                    <a:pt x="436" y="883"/>
                  </a:cubicBezTo>
                  <a:cubicBezTo>
                    <a:pt x="436" y="867"/>
                    <a:pt x="426" y="852"/>
                    <a:pt x="411" y="846"/>
                  </a:cubicBezTo>
                  <a:cubicBezTo>
                    <a:pt x="396" y="840"/>
                    <a:pt x="379" y="843"/>
                    <a:pt x="368" y="855"/>
                  </a:cubicBezTo>
                  <a:cubicBezTo>
                    <a:pt x="16" y="1207"/>
                    <a:pt x="16" y="1207"/>
                    <a:pt x="16" y="1207"/>
                  </a:cubicBezTo>
                  <a:cubicBezTo>
                    <a:pt x="0" y="1222"/>
                    <a:pt x="0" y="1248"/>
                    <a:pt x="16" y="1263"/>
                  </a:cubicBezTo>
                  <a:cubicBezTo>
                    <a:pt x="368" y="1615"/>
                    <a:pt x="368" y="1615"/>
                    <a:pt x="368" y="1615"/>
                  </a:cubicBezTo>
                  <a:cubicBezTo>
                    <a:pt x="379" y="1627"/>
                    <a:pt x="396" y="1630"/>
                    <a:pt x="411" y="1624"/>
                  </a:cubicBezTo>
                  <a:cubicBezTo>
                    <a:pt x="426" y="1618"/>
                    <a:pt x="436" y="1603"/>
                    <a:pt x="436" y="1587"/>
                  </a:cubicBezTo>
                  <a:cubicBezTo>
                    <a:pt x="436" y="1483"/>
                    <a:pt x="436" y="1483"/>
                    <a:pt x="436" y="1483"/>
                  </a:cubicBezTo>
                  <a:cubicBezTo>
                    <a:pt x="588" y="1483"/>
                    <a:pt x="588" y="1483"/>
                    <a:pt x="588" y="1483"/>
                  </a:cubicBezTo>
                  <a:cubicBezTo>
                    <a:pt x="689" y="1483"/>
                    <a:pt x="772" y="1566"/>
                    <a:pt x="772" y="1667"/>
                  </a:cubicBezTo>
                  <a:cubicBezTo>
                    <a:pt x="772" y="2011"/>
                    <a:pt x="772" y="2011"/>
                    <a:pt x="772" y="2011"/>
                  </a:cubicBezTo>
                  <a:cubicBezTo>
                    <a:pt x="772" y="2033"/>
                    <a:pt x="790" y="2051"/>
                    <a:pt x="812" y="2051"/>
                  </a:cubicBezTo>
                  <a:cubicBezTo>
                    <a:pt x="1228" y="2051"/>
                    <a:pt x="1228" y="2051"/>
                    <a:pt x="1228" y="2051"/>
                  </a:cubicBezTo>
                  <a:cubicBezTo>
                    <a:pt x="1250" y="2051"/>
                    <a:pt x="1268" y="2033"/>
                    <a:pt x="1268" y="2011"/>
                  </a:cubicBezTo>
                  <a:cubicBezTo>
                    <a:pt x="1268" y="827"/>
                    <a:pt x="1268" y="827"/>
                    <a:pt x="1268" y="827"/>
                  </a:cubicBezTo>
                  <a:cubicBezTo>
                    <a:pt x="1268" y="726"/>
                    <a:pt x="1351" y="643"/>
                    <a:pt x="1452" y="643"/>
                  </a:cubicBezTo>
                  <a:cubicBezTo>
                    <a:pt x="1620" y="643"/>
                    <a:pt x="1620" y="643"/>
                    <a:pt x="1620" y="643"/>
                  </a:cubicBezTo>
                  <a:cubicBezTo>
                    <a:pt x="1620" y="747"/>
                    <a:pt x="1620" y="747"/>
                    <a:pt x="1620" y="747"/>
                  </a:cubicBezTo>
                  <a:cubicBezTo>
                    <a:pt x="1620" y="763"/>
                    <a:pt x="1630" y="778"/>
                    <a:pt x="1645" y="784"/>
                  </a:cubicBezTo>
                  <a:cubicBezTo>
                    <a:pt x="1660" y="790"/>
                    <a:pt x="1677" y="787"/>
                    <a:pt x="1688" y="775"/>
                  </a:cubicBezTo>
                  <a:cubicBezTo>
                    <a:pt x="2040" y="423"/>
                    <a:pt x="2040" y="423"/>
                    <a:pt x="2040" y="423"/>
                  </a:cubicBezTo>
                  <a:cubicBezTo>
                    <a:pt x="2056" y="408"/>
                    <a:pt x="2056" y="382"/>
                    <a:pt x="2040" y="367"/>
                  </a:cubicBezTo>
                  <a:close/>
                  <a:moveTo>
                    <a:pt x="1188" y="1971"/>
                  </a:moveTo>
                  <a:cubicBezTo>
                    <a:pt x="1076" y="1971"/>
                    <a:pt x="1076" y="1971"/>
                    <a:pt x="1076" y="1971"/>
                  </a:cubicBezTo>
                  <a:cubicBezTo>
                    <a:pt x="1076" y="1703"/>
                    <a:pt x="1076" y="1703"/>
                    <a:pt x="1076" y="1703"/>
                  </a:cubicBezTo>
                  <a:cubicBezTo>
                    <a:pt x="1076" y="1681"/>
                    <a:pt x="1058" y="1663"/>
                    <a:pt x="1036" y="1663"/>
                  </a:cubicBezTo>
                  <a:cubicBezTo>
                    <a:pt x="1014" y="1663"/>
                    <a:pt x="996" y="1681"/>
                    <a:pt x="996" y="1703"/>
                  </a:cubicBezTo>
                  <a:cubicBezTo>
                    <a:pt x="996" y="1971"/>
                    <a:pt x="996" y="1971"/>
                    <a:pt x="996" y="1971"/>
                  </a:cubicBezTo>
                  <a:cubicBezTo>
                    <a:pt x="852" y="1971"/>
                    <a:pt x="852" y="1971"/>
                    <a:pt x="852" y="1971"/>
                  </a:cubicBezTo>
                  <a:cubicBezTo>
                    <a:pt x="852" y="1667"/>
                    <a:pt x="852" y="1667"/>
                    <a:pt x="852" y="1667"/>
                  </a:cubicBezTo>
                  <a:cubicBezTo>
                    <a:pt x="852" y="1521"/>
                    <a:pt x="734" y="1403"/>
                    <a:pt x="588" y="1403"/>
                  </a:cubicBezTo>
                  <a:cubicBezTo>
                    <a:pt x="396" y="1403"/>
                    <a:pt x="396" y="1403"/>
                    <a:pt x="396" y="1403"/>
                  </a:cubicBezTo>
                  <a:cubicBezTo>
                    <a:pt x="374" y="1403"/>
                    <a:pt x="356" y="1421"/>
                    <a:pt x="356" y="1443"/>
                  </a:cubicBezTo>
                  <a:cubicBezTo>
                    <a:pt x="356" y="1490"/>
                    <a:pt x="356" y="1490"/>
                    <a:pt x="356" y="1490"/>
                  </a:cubicBezTo>
                  <a:cubicBezTo>
                    <a:pt x="101" y="1235"/>
                    <a:pt x="101" y="1235"/>
                    <a:pt x="101" y="1235"/>
                  </a:cubicBezTo>
                  <a:cubicBezTo>
                    <a:pt x="356" y="980"/>
                    <a:pt x="356" y="980"/>
                    <a:pt x="356" y="980"/>
                  </a:cubicBezTo>
                  <a:cubicBezTo>
                    <a:pt x="356" y="1027"/>
                    <a:pt x="356" y="1027"/>
                    <a:pt x="356" y="1027"/>
                  </a:cubicBezTo>
                  <a:cubicBezTo>
                    <a:pt x="356" y="1049"/>
                    <a:pt x="374" y="1067"/>
                    <a:pt x="396" y="1067"/>
                  </a:cubicBezTo>
                  <a:cubicBezTo>
                    <a:pt x="588" y="1067"/>
                    <a:pt x="588" y="1067"/>
                    <a:pt x="588" y="1067"/>
                  </a:cubicBezTo>
                  <a:cubicBezTo>
                    <a:pt x="919" y="1067"/>
                    <a:pt x="1188" y="1336"/>
                    <a:pt x="1188" y="1667"/>
                  </a:cubicBezTo>
                  <a:lnTo>
                    <a:pt x="1188" y="1971"/>
                  </a:lnTo>
                  <a:close/>
                </a:path>
              </a:pathLst>
            </a:custGeom>
            <a:solidFill>
              <a:srgbClr val="FF82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900" b="0" i="0" u="none" strike="noStrike" cap="none">
                <a:solidFill>
                  <a:srgbClr val="000000"/>
                </a:solidFill>
                <a:latin typeface="Poppins"/>
                <a:ea typeface="Poppins"/>
                <a:cs typeface="Poppins"/>
                <a:sym typeface="Poppins"/>
              </a:endParaRPr>
            </a:p>
          </p:txBody>
        </p:sp>
        <p:sp>
          <p:nvSpPr>
            <p:cNvPr id="823" name="Google Shape;823;p28"/>
            <p:cNvSpPr/>
            <p:nvPr/>
          </p:nvSpPr>
          <p:spPr>
            <a:xfrm>
              <a:off x="9621" y="2587"/>
              <a:ext cx="38" cy="38"/>
            </a:xfrm>
            <a:custGeom>
              <a:avLst/>
              <a:gdLst/>
              <a:ahLst/>
              <a:cxnLst/>
              <a:rect l="l" t="t" r="r" b="b"/>
              <a:pathLst>
                <a:path w="80" h="80" extrusionOk="0">
                  <a:moveTo>
                    <a:pt x="0" y="40"/>
                  </a:moveTo>
                  <a:cubicBezTo>
                    <a:pt x="0" y="50"/>
                    <a:pt x="4" y="61"/>
                    <a:pt x="12" y="68"/>
                  </a:cubicBezTo>
                  <a:cubicBezTo>
                    <a:pt x="19" y="76"/>
                    <a:pt x="29" y="80"/>
                    <a:pt x="40" y="80"/>
                  </a:cubicBezTo>
                  <a:cubicBezTo>
                    <a:pt x="51" y="80"/>
                    <a:pt x="61" y="76"/>
                    <a:pt x="68" y="68"/>
                  </a:cubicBezTo>
                  <a:cubicBezTo>
                    <a:pt x="76" y="61"/>
                    <a:pt x="80" y="50"/>
                    <a:pt x="80" y="40"/>
                  </a:cubicBezTo>
                  <a:cubicBezTo>
                    <a:pt x="80" y="29"/>
                    <a:pt x="76" y="19"/>
                    <a:pt x="68" y="12"/>
                  </a:cubicBezTo>
                  <a:cubicBezTo>
                    <a:pt x="61" y="4"/>
                    <a:pt x="51" y="0"/>
                    <a:pt x="40" y="0"/>
                  </a:cubicBezTo>
                  <a:cubicBezTo>
                    <a:pt x="29" y="0"/>
                    <a:pt x="19" y="4"/>
                    <a:pt x="12" y="12"/>
                  </a:cubicBezTo>
                  <a:cubicBezTo>
                    <a:pt x="4" y="19"/>
                    <a:pt x="0" y="29"/>
                    <a:pt x="0" y="40"/>
                  </a:cubicBezTo>
                  <a:close/>
                </a:path>
              </a:pathLst>
            </a:custGeom>
            <a:solidFill>
              <a:srgbClr val="FF82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900" b="0" i="0" u="none" strike="noStrike" cap="none">
                <a:solidFill>
                  <a:srgbClr val="000000"/>
                </a:solidFill>
                <a:latin typeface="Poppins"/>
                <a:ea typeface="Poppins"/>
                <a:cs typeface="Poppins"/>
                <a:sym typeface="Poppins"/>
              </a:endParaRPr>
            </a:p>
          </p:txBody>
        </p:sp>
      </p:grpSp>
    </p:spTree>
    <p:extLst>
      <p:ext uri="{BB962C8B-B14F-4D97-AF65-F5344CB8AC3E}">
        <p14:creationId xmlns:p14="http://schemas.microsoft.com/office/powerpoint/2010/main" val="1551429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sp>
        <p:nvSpPr>
          <p:cNvPr id="13" name="Google Shape;13;p20"/>
          <p:cNvSpPr>
            <a:spLocks noGrp="1"/>
          </p:cNvSpPr>
          <p:nvPr>
            <p:ph type="pic" idx="2"/>
          </p:nvPr>
        </p:nvSpPr>
        <p:spPr>
          <a:xfrm>
            <a:off x="0" y="0"/>
            <a:ext cx="12192000" cy="6858000"/>
          </a:xfrm>
          <a:prstGeom prst="rect">
            <a:avLst/>
          </a:prstGeom>
          <a:solidFill>
            <a:srgbClr val="D8D8D8"/>
          </a:solidFill>
          <a:ln>
            <a:noFill/>
          </a:ln>
        </p:spPr>
      </p:sp>
    </p:spTree>
    <p:extLst>
      <p:ext uri="{BB962C8B-B14F-4D97-AF65-F5344CB8AC3E}">
        <p14:creationId xmlns:p14="http://schemas.microsoft.com/office/powerpoint/2010/main" val="1729080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9"/>
        <p:cNvGrpSpPr/>
        <p:nvPr/>
      </p:nvGrpSpPr>
      <p:grpSpPr>
        <a:xfrm>
          <a:off x="0" y="0"/>
          <a:ext cx="0" cy="0"/>
          <a:chOff x="0" y="0"/>
          <a:chExt cx="0" cy="0"/>
        </a:xfrm>
      </p:grpSpPr>
      <p:sp>
        <p:nvSpPr>
          <p:cNvPr id="270" name="Google Shape;270;p32"/>
          <p:cNvSpPr>
            <a:spLocks noGrp="1"/>
          </p:cNvSpPr>
          <p:nvPr>
            <p:ph type="pic" idx="2"/>
          </p:nvPr>
        </p:nvSpPr>
        <p:spPr>
          <a:xfrm>
            <a:off x="0" y="0"/>
            <a:ext cx="12192000" cy="6858000"/>
          </a:xfrm>
          <a:prstGeom prst="rect">
            <a:avLst/>
          </a:prstGeom>
          <a:solidFill>
            <a:srgbClr val="D8D8D8"/>
          </a:solidFill>
          <a:ln>
            <a:noFill/>
          </a:ln>
        </p:spPr>
      </p:sp>
      <p:sp>
        <p:nvSpPr>
          <p:cNvPr id="271" name="Google Shape;271;p32"/>
          <p:cNvSpPr txBox="1">
            <a:spLocks noGrp="1"/>
          </p:cNvSpPr>
          <p:nvPr>
            <p:ph type="title"/>
          </p:nvPr>
        </p:nvSpPr>
        <p:spPr>
          <a:xfrm>
            <a:off x="609600" y="2095300"/>
            <a:ext cx="6972300" cy="2667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11200"/>
              <a:buFont typeface="Poppins"/>
              <a:buNone/>
              <a:defRPr sz="5600">
                <a:solidFill>
                  <a:srgbClr val="FFFFFF"/>
                </a:solidFill>
                <a:latin typeface="Poppins"/>
                <a:ea typeface="Poppins"/>
                <a:cs typeface="Poppins"/>
                <a:sym typeface="Poppins"/>
              </a:defRPr>
            </a:lvl1pPr>
            <a:lvl2pPr lvl="1" algn="l">
              <a:lnSpc>
                <a:spcPct val="100000"/>
              </a:lnSpc>
              <a:spcBef>
                <a:spcPts val="0"/>
              </a:spcBef>
              <a:spcAft>
                <a:spcPts val="0"/>
              </a:spcAft>
              <a:buSzPts val="1700"/>
              <a:buNone/>
              <a:defRPr>
                <a:latin typeface="Calibri"/>
                <a:ea typeface="Calibri"/>
                <a:cs typeface="Calibri"/>
                <a:sym typeface="Calibri"/>
              </a:defRPr>
            </a:lvl2pPr>
            <a:lvl3pPr lvl="2" algn="l">
              <a:lnSpc>
                <a:spcPct val="100000"/>
              </a:lnSpc>
              <a:spcBef>
                <a:spcPts val="0"/>
              </a:spcBef>
              <a:spcAft>
                <a:spcPts val="0"/>
              </a:spcAft>
              <a:buSzPts val="1700"/>
              <a:buNone/>
              <a:defRPr>
                <a:latin typeface="Calibri"/>
                <a:ea typeface="Calibri"/>
                <a:cs typeface="Calibri"/>
                <a:sym typeface="Calibri"/>
              </a:defRPr>
            </a:lvl3pPr>
            <a:lvl4pPr lvl="3" algn="l">
              <a:lnSpc>
                <a:spcPct val="100000"/>
              </a:lnSpc>
              <a:spcBef>
                <a:spcPts val="0"/>
              </a:spcBef>
              <a:spcAft>
                <a:spcPts val="0"/>
              </a:spcAft>
              <a:buSzPts val="1700"/>
              <a:buNone/>
              <a:defRPr>
                <a:latin typeface="Calibri"/>
                <a:ea typeface="Calibri"/>
                <a:cs typeface="Calibri"/>
                <a:sym typeface="Calibri"/>
              </a:defRPr>
            </a:lvl4pPr>
            <a:lvl5pPr lvl="4" algn="l">
              <a:lnSpc>
                <a:spcPct val="100000"/>
              </a:lnSpc>
              <a:spcBef>
                <a:spcPts val="0"/>
              </a:spcBef>
              <a:spcAft>
                <a:spcPts val="0"/>
              </a:spcAft>
              <a:buSzPts val="1700"/>
              <a:buNone/>
              <a:defRPr>
                <a:latin typeface="Calibri"/>
                <a:ea typeface="Calibri"/>
                <a:cs typeface="Calibri"/>
                <a:sym typeface="Calibri"/>
              </a:defRPr>
            </a:lvl5pPr>
            <a:lvl6pPr lvl="5" algn="l">
              <a:lnSpc>
                <a:spcPct val="100000"/>
              </a:lnSpc>
              <a:spcBef>
                <a:spcPts val="0"/>
              </a:spcBef>
              <a:spcAft>
                <a:spcPts val="0"/>
              </a:spcAft>
              <a:buSzPts val="1700"/>
              <a:buNone/>
              <a:defRPr>
                <a:latin typeface="Calibri"/>
                <a:ea typeface="Calibri"/>
                <a:cs typeface="Calibri"/>
                <a:sym typeface="Calibri"/>
              </a:defRPr>
            </a:lvl6pPr>
            <a:lvl7pPr lvl="6" algn="l">
              <a:lnSpc>
                <a:spcPct val="100000"/>
              </a:lnSpc>
              <a:spcBef>
                <a:spcPts val="0"/>
              </a:spcBef>
              <a:spcAft>
                <a:spcPts val="0"/>
              </a:spcAft>
              <a:buSzPts val="1700"/>
              <a:buNone/>
              <a:defRPr>
                <a:latin typeface="Calibri"/>
                <a:ea typeface="Calibri"/>
                <a:cs typeface="Calibri"/>
                <a:sym typeface="Calibri"/>
              </a:defRPr>
            </a:lvl7pPr>
            <a:lvl8pPr lvl="7" algn="l">
              <a:lnSpc>
                <a:spcPct val="100000"/>
              </a:lnSpc>
              <a:spcBef>
                <a:spcPts val="0"/>
              </a:spcBef>
              <a:spcAft>
                <a:spcPts val="0"/>
              </a:spcAft>
              <a:buSzPts val="1700"/>
              <a:buNone/>
              <a:defRPr>
                <a:latin typeface="Calibri"/>
                <a:ea typeface="Calibri"/>
                <a:cs typeface="Calibri"/>
                <a:sym typeface="Calibri"/>
              </a:defRPr>
            </a:lvl8pPr>
            <a:lvl9pPr lvl="8" algn="l">
              <a:lnSpc>
                <a:spcPct val="100000"/>
              </a:lnSpc>
              <a:spcBef>
                <a:spcPts val="0"/>
              </a:spcBef>
              <a:spcAft>
                <a:spcPts val="0"/>
              </a:spcAft>
              <a:buSzPts val="1700"/>
              <a:buNone/>
              <a:defRPr>
                <a:latin typeface="Calibri"/>
                <a:ea typeface="Calibri"/>
                <a:cs typeface="Calibri"/>
                <a:sym typeface="Calibri"/>
              </a:defRPr>
            </a:lvl9pPr>
          </a:lstStyle>
          <a:p>
            <a:endParaRPr/>
          </a:p>
        </p:txBody>
      </p:sp>
      <p:pic>
        <p:nvPicPr>
          <p:cNvPr id="272" name="Google Shape;272;p32">
            <a:hlinkClick r:id="rId2"/>
          </p:cNvPr>
          <p:cNvPicPr preferRelativeResize="0"/>
          <p:nvPr/>
        </p:nvPicPr>
        <p:blipFill rotWithShape="1">
          <a:blip r:embed="rId3">
            <a:alphaModFix/>
          </a:blip>
          <a:srcRect/>
          <a:stretch/>
        </p:blipFill>
        <p:spPr>
          <a:xfrm>
            <a:off x="237128" y="5100693"/>
            <a:ext cx="2096998" cy="640080"/>
          </a:xfrm>
          <a:prstGeom prst="rect">
            <a:avLst/>
          </a:prstGeom>
          <a:noFill/>
          <a:ln>
            <a:noFill/>
          </a:ln>
        </p:spPr>
      </p:pic>
    </p:spTree>
    <p:extLst>
      <p:ext uri="{BB962C8B-B14F-4D97-AF65-F5344CB8AC3E}">
        <p14:creationId xmlns:p14="http://schemas.microsoft.com/office/powerpoint/2010/main" val="264664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9222AE-22FF-4959-ACA3-991872EF5FCB}" type="slidenum">
              <a:rPr lang="en-IN" smtClean="0"/>
              <a:t>‹#›</a:t>
            </a:fld>
            <a:endParaRPr lang="en-IN"/>
          </a:p>
        </p:txBody>
      </p:sp>
    </p:spTree>
    <p:extLst>
      <p:ext uri="{BB962C8B-B14F-4D97-AF65-F5344CB8AC3E}">
        <p14:creationId xmlns:p14="http://schemas.microsoft.com/office/powerpoint/2010/main" val="422078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9222AE-22FF-4959-ACA3-991872EF5FCB}" type="slidenum">
              <a:rPr lang="en-IN" smtClean="0"/>
              <a:t>‹#›</a:t>
            </a:fld>
            <a:endParaRPr lang="en-IN"/>
          </a:p>
        </p:txBody>
      </p:sp>
    </p:spTree>
    <p:extLst>
      <p:ext uri="{BB962C8B-B14F-4D97-AF65-F5344CB8AC3E}">
        <p14:creationId xmlns:p14="http://schemas.microsoft.com/office/powerpoint/2010/main" val="149453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B9222AE-22FF-4959-ACA3-991872EF5FCB}" type="slidenum">
              <a:rPr lang="en-IN" smtClean="0"/>
              <a:t>‹#›</a:t>
            </a:fld>
            <a:endParaRPr lang="en-IN"/>
          </a:p>
        </p:txBody>
      </p:sp>
    </p:spTree>
    <p:extLst>
      <p:ext uri="{BB962C8B-B14F-4D97-AF65-F5344CB8AC3E}">
        <p14:creationId xmlns:p14="http://schemas.microsoft.com/office/powerpoint/2010/main" val="130034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B9222AE-22FF-4959-ACA3-991872EF5FCB}" type="slidenum">
              <a:rPr lang="en-IN" smtClean="0"/>
              <a:t>‹#›</a:t>
            </a:fld>
            <a:endParaRPr lang="en-IN"/>
          </a:p>
        </p:txBody>
      </p:sp>
    </p:spTree>
    <p:extLst>
      <p:ext uri="{BB962C8B-B14F-4D97-AF65-F5344CB8AC3E}">
        <p14:creationId xmlns:p14="http://schemas.microsoft.com/office/powerpoint/2010/main" val="297423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B9222AE-22FF-4959-ACA3-991872EF5FCB}" type="slidenum">
              <a:rPr lang="en-IN" smtClean="0"/>
              <a:t>‹#›</a:t>
            </a:fld>
            <a:endParaRPr lang="en-IN"/>
          </a:p>
        </p:txBody>
      </p:sp>
    </p:spTree>
    <p:extLst>
      <p:ext uri="{BB962C8B-B14F-4D97-AF65-F5344CB8AC3E}">
        <p14:creationId xmlns:p14="http://schemas.microsoft.com/office/powerpoint/2010/main" val="90795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B9222AE-22FF-4959-ACA3-991872EF5FCB}" type="slidenum">
              <a:rPr lang="en-IN" smtClean="0"/>
              <a:t>‹#›</a:t>
            </a:fld>
            <a:endParaRPr lang="en-IN"/>
          </a:p>
        </p:txBody>
      </p:sp>
    </p:spTree>
    <p:extLst>
      <p:ext uri="{BB962C8B-B14F-4D97-AF65-F5344CB8AC3E}">
        <p14:creationId xmlns:p14="http://schemas.microsoft.com/office/powerpoint/2010/main" val="237916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B9222AE-22FF-4959-ACA3-991872EF5FCB}" type="slidenum">
              <a:rPr lang="en-IN" smtClean="0"/>
              <a:t>‹#›</a:t>
            </a:fld>
            <a:endParaRPr lang="en-IN"/>
          </a:p>
        </p:txBody>
      </p:sp>
    </p:spTree>
    <p:extLst>
      <p:ext uri="{BB962C8B-B14F-4D97-AF65-F5344CB8AC3E}">
        <p14:creationId xmlns:p14="http://schemas.microsoft.com/office/powerpoint/2010/main" val="356931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B9222AE-22FF-4959-ACA3-991872EF5FCB}" type="slidenum">
              <a:rPr lang="en-IN" smtClean="0"/>
              <a:t>‹#›</a:t>
            </a:fld>
            <a:endParaRPr lang="en-IN"/>
          </a:p>
        </p:txBody>
      </p:sp>
    </p:spTree>
    <p:extLst>
      <p:ext uri="{BB962C8B-B14F-4D97-AF65-F5344CB8AC3E}">
        <p14:creationId xmlns:p14="http://schemas.microsoft.com/office/powerpoint/2010/main" val="413223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222AE-22FF-4959-ACA3-991872EF5FCB}" type="slidenum">
              <a:rPr lang="en-IN" smtClean="0"/>
              <a:t>‹#›</a:t>
            </a:fld>
            <a:endParaRPr lang="en-IN"/>
          </a:p>
        </p:txBody>
      </p:sp>
    </p:spTree>
    <p:extLst>
      <p:ext uri="{BB962C8B-B14F-4D97-AF65-F5344CB8AC3E}">
        <p14:creationId xmlns:p14="http://schemas.microsoft.com/office/powerpoint/2010/main" val="235327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47.jp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5.png"/><Relationship Id="rId7"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1.jpg"/><Relationship Id="rId7"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8" Type="http://schemas.openxmlformats.org/officeDocument/2006/relationships/hyperlink" Target="http://www.bit.ly/3Z3cyYY/" TargetMode="External"/><Relationship Id="rId3" Type="http://schemas.openxmlformats.org/officeDocument/2006/relationships/hyperlink" Target="http://www.bit.ly/3JBjRBg/" TargetMode="External"/><Relationship Id="rId7" Type="http://schemas.openxmlformats.org/officeDocument/2006/relationships/hyperlink" Target="https://www.imarcgroup.com/digital-ooh-market"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bit.ly/3Tvohyi/" TargetMode="External"/><Relationship Id="rId5" Type="http://schemas.openxmlformats.org/officeDocument/2006/relationships/hyperlink" Target="http://www.bit.ly/3n6Xb4s/" TargetMode="External"/><Relationship Id="rId4" Type="http://schemas.openxmlformats.org/officeDocument/2006/relationships/hyperlink" Target="http://www.bit.ly/42qt48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
          <p:cNvSpPr/>
          <p:nvPr/>
        </p:nvSpPr>
        <p:spPr>
          <a:xfrm>
            <a:off x="0" y="0"/>
            <a:ext cx="12192000" cy="6858000"/>
          </a:xfrm>
          <a:prstGeom prst="rect">
            <a:avLst/>
          </a:prstGeom>
          <a:solidFill>
            <a:srgbClr val="23303C"/>
          </a:solidFill>
          <a:ln>
            <a:noFill/>
          </a:ln>
        </p:spPr>
        <p:txBody>
          <a:bodyPr spcFirstLastPara="1" wrap="square" lIns="45713" tIns="22850" rIns="45713" bIns="22850" anchor="ctr" anchorCtr="0">
            <a:noAutofit/>
          </a:bodyPr>
          <a:lstStyle/>
          <a:p>
            <a:pPr algn="ctr">
              <a:buClr>
                <a:srgbClr val="000000"/>
              </a:buClr>
              <a:buSzPts val="3240"/>
            </a:pPr>
            <a:endParaRPr sz="1620">
              <a:solidFill>
                <a:srgbClr val="FFFFFF"/>
              </a:solidFill>
              <a:latin typeface="Calibri"/>
              <a:ea typeface="Calibri"/>
              <a:cs typeface="Calibri"/>
              <a:sym typeface="Calibri"/>
            </a:endParaRPr>
          </a:p>
        </p:txBody>
      </p:sp>
      <p:pic>
        <p:nvPicPr>
          <p:cNvPr id="956" name="Google Shape;956;p1"/>
          <p:cNvPicPr preferRelativeResize="0">
            <a:picLocks noGrp="1"/>
          </p:cNvPicPr>
          <p:nvPr>
            <p:ph type="pic" idx="2"/>
          </p:nvPr>
        </p:nvPicPr>
        <p:blipFill rotWithShape="1">
          <a:blip r:embed="rId3">
            <a:alphaModFix/>
          </a:blip>
          <a:srcRect t="5660" b="5657"/>
          <a:stretch/>
        </p:blipFill>
        <p:spPr>
          <a:xfrm flipH="1">
            <a:off x="0" y="-21432"/>
            <a:ext cx="12207082" cy="6858001"/>
          </a:xfrm>
          <a:prstGeom prst="rect">
            <a:avLst/>
          </a:prstGeom>
          <a:solidFill>
            <a:srgbClr val="D8D8D8"/>
          </a:solidFill>
          <a:ln>
            <a:noFill/>
          </a:ln>
        </p:spPr>
      </p:pic>
      <p:sp>
        <p:nvSpPr>
          <p:cNvPr id="957" name="Google Shape;957;p1"/>
          <p:cNvSpPr/>
          <p:nvPr/>
        </p:nvSpPr>
        <p:spPr>
          <a:xfrm>
            <a:off x="-1" y="-21432"/>
            <a:ext cx="12207082" cy="6879432"/>
          </a:xfrm>
          <a:prstGeom prst="rect">
            <a:avLst/>
          </a:prstGeom>
          <a:solidFill>
            <a:srgbClr val="23303C">
              <a:alpha val="83921"/>
            </a:srgbClr>
          </a:solidFill>
          <a:ln>
            <a:noFill/>
          </a:ln>
        </p:spPr>
        <p:txBody>
          <a:bodyPr spcFirstLastPara="1" wrap="square" lIns="45713" tIns="22850" rIns="45713" bIns="22850" anchor="ctr" anchorCtr="0">
            <a:noAutofit/>
          </a:bodyPr>
          <a:lstStyle/>
          <a:p>
            <a:pPr algn="ctr">
              <a:buClr>
                <a:srgbClr val="000000"/>
              </a:buClr>
              <a:buSzPts val="3240"/>
            </a:pPr>
            <a:endParaRPr sz="1620">
              <a:solidFill>
                <a:srgbClr val="FFFFFF"/>
              </a:solidFill>
              <a:latin typeface="Arial"/>
              <a:ea typeface="Arial"/>
              <a:cs typeface="Arial"/>
              <a:sym typeface="Arial"/>
            </a:endParaRPr>
          </a:p>
        </p:txBody>
      </p:sp>
      <p:sp>
        <p:nvSpPr>
          <p:cNvPr id="958" name="Google Shape;958;p1"/>
          <p:cNvSpPr txBox="1"/>
          <p:nvPr/>
        </p:nvSpPr>
        <p:spPr>
          <a:xfrm>
            <a:off x="2648917" y="2896259"/>
            <a:ext cx="6930624" cy="1874339"/>
          </a:xfrm>
          <a:prstGeom prst="rect">
            <a:avLst/>
          </a:prstGeom>
          <a:noFill/>
          <a:ln>
            <a:noFill/>
          </a:ln>
        </p:spPr>
        <p:txBody>
          <a:bodyPr spcFirstLastPara="1" wrap="square" lIns="45713" tIns="22850" rIns="45713" bIns="22850" anchor="t" anchorCtr="0">
            <a:spAutoFit/>
          </a:bodyPr>
          <a:lstStyle/>
          <a:p>
            <a:pPr algn="ctr">
              <a:lnSpc>
                <a:spcPct val="110000"/>
              </a:lnSpc>
              <a:buClr>
                <a:srgbClr val="000000"/>
              </a:buClr>
              <a:buSzPts val="7200"/>
            </a:pPr>
            <a:r>
              <a:rPr lang="en-US" sz="3600" b="1">
                <a:solidFill>
                  <a:schemeClr val="lt1"/>
                </a:solidFill>
                <a:latin typeface="Arial"/>
                <a:ea typeface="Arial"/>
                <a:cs typeface="Arial"/>
                <a:sym typeface="Arial"/>
              </a:rPr>
              <a:t>A PLATFORM THAT MAKES YOUR MARKETING FIT THE PERSUASION </a:t>
            </a:r>
            <a:endParaRPr sz="3600">
              <a:solidFill>
                <a:schemeClr val="lt1"/>
              </a:solidFill>
              <a:latin typeface="Poppins"/>
              <a:ea typeface="Poppins"/>
              <a:cs typeface="Poppins"/>
              <a:sym typeface="Poppins"/>
            </a:endParaRPr>
          </a:p>
        </p:txBody>
      </p:sp>
      <p:grpSp>
        <p:nvGrpSpPr>
          <p:cNvPr id="959" name="Google Shape;959;p1"/>
          <p:cNvGrpSpPr/>
          <p:nvPr/>
        </p:nvGrpSpPr>
        <p:grpSpPr>
          <a:xfrm>
            <a:off x="11234560" y="3116362"/>
            <a:ext cx="494278" cy="685713"/>
            <a:chOff x="1028700" y="-968854"/>
            <a:chExt cx="628650" cy="762000"/>
          </a:xfrm>
        </p:grpSpPr>
        <p:cxnSp>
          <p:nvCxnSpPr>
            <p:cNvPr id="960" name="Google Shape;960;p1"/>
            <p:cNvCxnSpPr/>
            <p:nvPr/>
          </p:nvCxnSpPr>
          <p:spPr>
            <a:xfrm>
              <a:off x="1028700" y="-968854"/>
              <a:ext cx="628650" cy="0"/>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61" name="Google Shape;961;p1"/>
            <p:cNvCxnSpPr/>
            <p:nvPr/>
          </p:nvCxnSpPr>
          <p:spPr>
            <a:xfrm>
              <a:off x="1028700" y="-816454"/>
              <a:ext cx="628650" cy="0"/>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62" name="Google Shape;962;p1"/>
            <p:cNvCxnSpPr/>
            <p:nvPr/>
          </p:nvCxnSpPr>
          <p:spPr>
            <a:xfrm>
              <a:off x="1028700" y="-664054"/>
              <a:ext cx="628650" cy="0"/>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63" name="Google Shape;963;p1"/>
            <p:cNvCxnSpPr/>
            <p:nvPr/>
          </p:nvCxnSpPr>
          <p:spPr>
            <a:xfrm>
              <a:off x="1028700" y="-511654"/>
              <a:ext cx="628650" cy="0"/>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64" name="Google Shape;964;p1"/>
            <p:cNvCxnSpPr/>
            <p:nvPr/>
          </p:nvCxnSpPr>
          <p:spPr>
            <a:xfrm>
              <a:off x="1028700" y="-359254"/>
              <a:ext cx="628650" cy="0"/>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65" name="Google Shape;965;p1"/>
            <p:cNvCxnSpPr/>
            <p:nvPr/>
          </p:nvCxnSpPr>
          <p:spPr>
            <a:xfrm>
              <a:off x="1028700" y="-206854"/>
              <a:ext cx="628650" cy="0"/>
            </a:xfrm>
            <a:prstGeom prst="straightConnector1">
              <a:avLst/>
            </a:prstGeom>
            <a:noFill/>
            <a:ln w="9525" cap="flat" cmpd="sng">
              <a:solidFill>
                <a:srgbClr val="73879A">
                  <a:alpha val="74117"/>
                </a:srgbClr>
              </a:solidFill>
              <a:prstDash val="solid"/>
              <a:round/>
              <a:headEnd type="none" w="sm" len="sm"/>
              <a:tailEnd type="none" w="sm" len="sm"/>
            </a:ln>
          </p:spPr>
        </p:cxnSp>
      </p:grpSp>
      <p:cxnSp>
        <p:nvCxnSpPr>
          <p:cNvPr id="966" name="Google Shape;966;p1"/>
          <p:cNvCxnSpPr/>
          <p:nvPr/>
        </p:nvCxnSpPr>
        <p:spPr>
          <a:xfrm>
            <a:off x="11481698" y="1931953"/>
            <a:ext cx="0" cy="889014"/>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67" name="Google Shape;967;p1"/>
          <p:cNvCxnSpPr/>
          <p:nvPr/>
        </p:nvCxnSpPr>
        <p:spPr>
          <a:xfrm>
            <a:off x="11481698" y="4109012"/>
            <a:ext cx="0" cy="871871"/>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68" name="Google Shape;968;p1"/>
          <p:cNvCxnSpPr/>
          <p:nvPr/>
        </p:nvCxnSpPr>
        <p:spPr>
          <a:xfrm>
            <a:off x="697846" y="1931953"/>
            <a:ext cx="0" cy="889014"/>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69" name="Google Shape;969;p1"/>
          <p:cNvCxnSpPr/>
          <p:nvPr/>
        </p:nvCxnSpPr>
        <p:spPr>
          <a:xfrm>
            <a:off x="697846" y="4109012"/>
            <a:ext cx="0" cy="871871"/>
          </a:xfrm>
          <a:prstGeom prst="straightConnector1">
            <a:avLst/>
          </a:prstGeom>
          <a:noFill/>
          <a:ln w="9525" cap="flat" cmpd="sng">
            <a:solidFill>
              <a:srgbClr val="73879A">
                <a:alpha val="74117"/>
              </a:srgbClr>
            </a:solidFill>
            <a:prstDash val="solid"/>
            <a:round/>
            <a:headEnd type="none" w="sm" len="sm"/>
            <a:tailEnd type="none" w="sm" len="sm"/>
          </a:ln>
        </p:spPr>
      </p:cxnSp>
      <p:grpSp>
        <p:nvGrpSpPr>
          <p:cNvPr id="970" name="Google Shape;970;p1"/>
          <p:cNvGrpSpPr/>
          <p:nvPr/>
        </p:nvGrpSpPr>
        <p:grpSpPr>
          <a:xfrm>
            <a:off x="463163" y="3108186"/>
            <a:ext cx="494278" cy="685713"/>
            <a:chOff x="1028700" y="-968854"/>
            <a:chExt cx="628650" cy="762000"/>
          </a:xfrm>
        </p:grpSpPr>
        <p:cxnSp>
          <p:nvCxnSpPr>
            <p:cNvPr id="971" name="Google Shape;971;p1"/>
            <p:cNvCxnSpPr/>
            <p:nvPr/>
          </p:nvCxnSpPr>
          <p:spPr>
            <a:xfrm>
              <a:off x="1028700" y="-968854"/>
              <a:ext cx="628650" cy="0"/>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72" name="Google Shape;972;p1"/>
            <p:cNvCxnSpPr/>
            <p:nvPr/>
          </p:nvCxnSpPr>
          <p:spPr>
            <a:xfrm>
              <a:off x="1028700" y="-816454"/>
              <a:ext cx="628650" cy="0"/>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73" name="Google Shape;973;p1"/>
            <p:cNvCxnSpPr/>
            <p:nvPr/>
          </p:nvCxnSpPr>
          <p:spPr>
            <a:xfrm>
              <a:off x="1028700" y="-664054"/>
              <a:ext cx="628650" cy="0"/>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74" name="Google Shape;974;p1"/>
            <p:cNvCxnSpPr/>
            <p:nvPr/>
          </p:nvCxnSpPr>
          <p:spPr>
            <a:xfrm>
              <a:off x="1028700" y="-511654"/>
              <a:ext cx="628650" cy="0"/>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75" name="Google Shape;975;p1"/>
            <p:cNvCxnSpPr/>
            <p:nvPr/>
          </p:nvCxnSpPr>
          <p:spPr>
            <a:xfrm>
              <a:off x="1028700" y="-359254"/>
              <a:ext cx="628650" cy="0"/>
            </a:xfrm>
            <a:prstGeom prst="straightConnector1">
              <a:avLst/>
            </a:prstGeom>
            <a:noFill/>
            <a:ln w="9525" cap="flat" cmpd="sng">
              <a:solidFill>
                <a:srgbClr val="73879A">
                  <a:alpha val="74117"/>
                </a:srgbClr>
              </a:solidFill>
              <a:prstDash val="solid"/>
              <a:round/>
              <a:headEnd type="none" w="sm" len="sm"/>
              <a:tailEnd type="none" w="sm" len="sm"/>
            </a:ln>
          </p:spPr>
        </p:cxnSp>
        <p:cxnSp>
          <p:nvCxnSpPr>
            <p:cNvPr id="976" name="Google Shape;976;p1"/>
            <p:cNvCxnSpPr/>
            <p:nvPr/>
          </p:nvCxnSpPr>
          <p:spPr>
            <a:xfrm>
              <a:off x="1028700" y="-206854"/>
              <a:ext cx="628650" cy="0"/>
            </a:xfrm>
            <a:prstGeom prst="straightConnector1">
              <a:avLst/>
            </a:prstGeom>
            <a:noFill/>
            <a:ln w="9525" cap="flat" cmpd="sng">
              <a:solidFill>
                <a:srgbClr val="73879A">
                  <a:alpha val="74117"/>
                </a:srgbClr>
              </a:solidFill>
              <a:prstDash val="solid"/>
              <a:round/>
              <a:headEnd type="none" w="sm" len="sm"/>
              <a:tailEnd type="none" w="sm" len="sm"/>
            </a:ln>
          </p:spPr>
        </p:cxnSp>
      </p:grpSp>
      <p:sp>
        <p:nvSpPr>
          <p:cNvPr id="977" name="Google Shape;977;p1"/>
          <p:cNvSpPr/>
          <p:nvPr/>
        </p:nvSpPr>
        <p:spPr>
          <a:xfrm>
            <a:off x="2510313" y="2014681"/>
            <a:ext cx="7154266" cy="3430275"/>
          </a:xfrm>
          <a:prstGeom prst="roundRect">
            <a:avLst>
              <a:gd name="adj" fmla="val 15061"/>
            </a:avLst>
          </a:prstGeom>
          <a:noFill/>
          <a:ln w="38100" cap="flat" cmpd="sng">
            <a:solidFill>
              <a:srgbClr val="73879A">
                <a:alpha val="74117"/>
              </a:srgbClr>
            </a:solidFill>
            <a:prstDash val="solid"/>
            <a:round/>
            <a:headEnd type="none" w="sm" len="sm"/>
            <a:tailEnd type="none" w="sm" len="sm"/>
          </a:ln>
        </p:spPr>
        <p:txBody>
          <a:bodyPr spcFirstLastPara="1" wrap="square" lIns="45713" tIns="22850" rIns="45713" bIns="22850" anchor="ctr" anchorCtr="0">
            <a:noAutofit/>
          </a:bodyPr>
          <a:lstStyle/>
          <a:p>
            <a:pPr algn="ctr">
              <a:buClr>
                <a:srgbClr val="000000"/>
              </a:buClr>
              <a:buSzPts val="1965"/>
            </a:pPr>
            <a:endParaRPr sz="982">
              <a:solidFill>
                <a:srgbClr val="FFFFFF"/>
              </a:solidFill>
              <a:latin typeface="Arial"/>
              <a:ea typeface="Arial"/>
              <a:cs typeface="Arial"/>
              <a:sym typeface="Arial"/>
            </a:endParaRPr>
          </a:p>
        </p:txBody>
      </p:sp>
      <p:sp>
        <p:nvSpPr>
          <p:cNvPr id="978" name="Google Shape;978;p1"/>
          <p:cNvSpPr/>
          <p:nvPr/>
        </p:nvSpPr>
        <p:spPr>
          <a:xfrm>
            <a:off x="4153936" y="1905656"/>
            <a:ext cx="3979712" cy="174274"/>
          </a:xfrm>
          <a:prstGeom prst="rect">
            <a:avLst/>
          </a:prstGeom>
          <a:solidFill>
            <a:srgbClr val="23303C"/>
          </a:solidFill>
          <a:ln>
            <a:noFill/>
          </a:ln>
        </p:spPr>
        <p:txBody>
          <a:bodyPr spcFirstLastPara="1" wrap="square" lIns="45713" tIns="22850" rIns="45713" bIns="22850" anchor="ctr" anchorCtr="0">
            <a:noAutofit/>
          </a:bodyPr>
          <a:lstStyle/>
          <a:p>
            <a:pPr algn="ctr">
              <a:buClr>
                <a:srgbClr val="000000"/>
              </a:buClr>
              <a:buSzPts val="1965"/>
            </a:pPr>
            <a:endParaRPr sz="982">
              <a:solidFill>
                <a:srgbClr val="FFFFFF"/>
              </a:solidFill>
              <a:latin typeface="Arial"/>
              <a:ea typeface="Arial"/>
              <a:cs typeface="Arial"/>
              <a:sym typeface="Arial"/>
            </a:endParaRPr>
          </a:p>
        </p:txBody>
      </p:sp>
      <p:sp>
        <p:nvSpPr>
          <p:cNvPr id="979" name="Google Shape;979;p1"/>
          <p:cNvSpPr/>
          <p:nvPr/>
        </p:nvSpPr>
        <p:spPr>
          <a:xfrm>
            <a:off x="5069776" y="5203980"/>
            <a:ext cx="2052447" cy="441242"/>
          </a:xfrm>
          <a:prstGeom prst="roundRect">
            <a:avLst>
              <a:gd name="adj" fmla="val 50000"/>
            </a:avLst>
          </a:prstGeom>
          <a:solidFill>
            <a:schemeClr val="dk1"/>
          </a:solidFill>
          <a:ln>
            <a:noFill/>
          </a:ln>
        </p:spPr>
        <p:txBody>
          <a:bodyPr spcFirstLastPara="1" wrap="square" lIns="45713" tIns="22850" rIns="45713" bIns="22850" anchor="ctr" anchorCtr="0">
            <a:noAutofit/>
          </a:bodyPr>
          <a:lstStyle/>
          <a:p>
            <a:pPr algn="ctr">
              <a:buClr>
                <a:srgbClr val="000000"/>
              </a:buClr>
              <a:buSzPts val="2160"/>
            </a:pPr>
            <a:r>
              <a:rPr lang="en-US" sz="1080" b="1">
                <a:solidFill>
                  <a:srgbClr val="FFFFFF"/>
                </a:solidFill>
                <a:latin typeface="Poppins"/>
                <a:ea typeface="Poppins"/>
                <a:cs typeface="Poppins"/>
                <a:sym typeface="Poppins"/>
              </a:rPr>
              <a:t>PTICH DECK</a:t>
            </a:r>
            <a:endParaRPr sz="1080" b="1">
              <a:solidFill>
                <a:srgbClr val="FFFFFF"/>
              </a:solidFill>
              <a:latin typeface="Poppins"/>
              <a:ea typeface="Poppins"/>
              <a:cs typeface="Poppins"/>
              <a:sym typeface="Poppins"/>
            </a:endParaRPr>
          </a:p>
        </p:txBody>
      </p:sp>
      <p:sp>
        <p:nvSpPr>
          <p:cNvPr id="980" name="Google Shape;980;p1"/>
          <p:cNvSpPr/>
          <p:nvPr/>
        </p:nvSpPr>
        <p:spPr>
          <a:xfrm>
            <a:off x="0" y="6784154"/>
            <a:ext cx="12207240" cy="94945"/>
          </a:xfrm>
          <a:prstGeom prst="rect">
            <a:avLst/>
          </a:prstGeom>
          <a:solidFill>
            <a:srgbClr val="43661C"/>
          </a:solidFill>
          <a:ln>
            <a:noFill/>
          </a:ln>
        </p:spPr>
        <p:txBody>
          <a:bodyPr spcFirstLastPara="1" wrap="square" lIns="45713" tIns="22850" rIns="45713" bIns="22850" anchor="ctr" anchorCtr="0">
            <a:noAutofit/>
          </a:bodyPr>
          <a:lstStyle/>
          <a:p>
            <a:pPr algn="ctr">
              <a:buClr>
                <a:srgbClr val="000000"/>
              </a:buClr>
              <a:buSzPts val="3240"/>
            </a:pPr>
            <a:endParaRPr sz="1620">
              <a:solidFill>
                <a:srgbClr val="FFFFFF"/>
              </a:solidFill>
              <a:latin typeface="Calibri"/>
              <a:ea typeface="Calibri"/>
              <a:cs typeface="Calibri"/>
              <a:sym typeface="Calibri"/>
            </a:endParaRPr>
          </a:p>
        </p:txBody>
      </p:sp>
      <p:sp>
        <p:nvSpPr>
          <p:cNvPr id="981" name="Google Shape;981;p1"/>
          <p:cNvSpPr txBox="1"/>
          <p:nvPr/>
        </p:nvSpPr>
        <p:spPr>
          <a:xfrm>
            <a:off x="4562350" y="1755727"/>
            <a:ext cx="2931259" cy="723255"/>
          </a:xfrm>
          <a:prstGeom prst="rect">
            <a:avLst/>
          </a:prstGeom>
          <a:noFill/>
          <a:ln>
            <a:noFill/>
          </a:ln>
        </p:spPr>
        <p:txBody>
          <a:bodyPr spcFirstLastPara="1" wrap="square" lIns="45713" tIns="22850" rIns="45713" bIns="22850" anchor="t" anchorCtr="0">
            <a:spAutoFit/>
          </a:bodyPr>
          <a:lstStyle/>
          <a:p>
            <a:pPr>
              <a:buClr>
                <a:srgbClr val="000000"/>
              </a:buClr>
              <a:buSzPts val="8800"/>
            </a:pPr>
            <a:r>
              <a:rPr lang="en-US" sz="4400" b="1">
                <a:solidFill>
                  <a:srgbClr val="FFFFFF"/>
                </a:solidFill>
                <a:latin typeface="Arial"/>
                <a:ea typeface="Arial"/>
                <a:cs typeface="Arial"/>
                <a:sym typeface="Arial"/>
              </a:rPr>
              <a:t>OOHAPP</a:t>
            </a:r>
            <a:endParaRPr sz="4400" b="1">
              <a:solidFill>
                <a:srgbClr val="FFFFFF"/>
              </a:solidFill>
              <a:latin typeface="Arial"/>
              <a:ea typeface="Arial"/>
              <a:cs typeface="Arial"/>
              <a:sym typeface="Arial"/>
            </a:endParaRPr>
          </a:p>
        </p:txBody>
      </p:sp>
      <p:grpSp>
        <p:nvGrpSpPr>
          <p:cNvPr id="982" name="Google Shape;982;p1"/>
          <p:cNvGrpSpPr/>
          <p:nvPr/>
        </p:nvGrpSpPr>
        <p:grpSpPr>
          <a:xfrm>
            <a:off x="7396664" y="1612070"/>
            <a:ext cx="757237" cy="755651"/>
            <a:chOff x="9159" y="1887"/>
            <a:chExt cx="954" cy="952"/>
          </a:xfrm>
        </p:grpSpPr>
        <p:sp>
          <p:nvSpPr>
            <p:cNvPr id="983" name="Google Shape;983;p1"/>
            <p:cNvSpPr/>
            <p:nvPr/>
          </p:nvSpPr>
          <p:spPr>
            <a:xfrm>
              <a:off x="9159" y="1887"/>
              <a:ext cx="954" cy="952"/>
            </a:xfrm>
            <a:custGeom>
              <a:avLst/>
              <a:gdLst/>
              <a:ahLst/>
              <a:cxnLst/>
              <a:rect l="l" t="t" r="r" b="b"/>
              <a:pathLst>
                <a:path w="2056" h="2051" extrusionOk="0">
                  <a:moveTo>
                    <a:pt x="2040" y="367"/>
                  </a:moveTo>
                  <a:cubicBezTo>
                    <a:pt x="1688" y="15"/>
                    <a:pt x="1688" y="15"/>
                    <a:pt x="1688" y="15"/>
                  </a:cubicBezTo>
                  <a:cubicBezTo>
                    <a:pt x="1677" y="3"/>
                    <a:pt x="1660" y="0"/>
                    <a:pt x="1645" y="6"/>
                  </a:cubicBezTo>
                  <a:cubicBezTo>
                    <a:pt x="1630" y="12"/>
                    <a:pt x="1620" y="27"/>
                    <a:pt x="1620" y="43"/>
                  </a:cubicBezTo>
                  <a:cubicBezTo>
                    <a:pt x="1620" y="147"/>
                    <a:pt x="1620" y="147"/>
                    <a:pt x="1620" y="147"/>
                  </a:cubicBezTo>
                  <a:cubicBezTo>
                    <a:pt x="1452" y="147"/>
                    <a:pt x="1452" y="147"/>
                    <a:pt x="1452" y="147"/>
                  </a:cubicBezTo>
                  <a:cubicBezTo>
                    <a:pt x="1390" y="147"/>
                    <a:pt x="1329" y="155"/>
                    <a:pt x="1270" y="172"/>
                  </a:cubicBezTo>
                  <a:cubicBezTo>
                    <a:pt x="1249" y="178"/>
                    <a:pt x="1236" y="200"/>
                    <a:pt x="1242" y="221"/>
                  </a:cubicBezTo>
                  <a:cubicBezTo>
                    <a:pt x="1248" y="242"/>
                    <a:pt x="1270" y="255"/>
                    <a:pt x="1291" y="249"/>
                  </a:cubicBezTo>
                  <a:cubicBezTo>
                    <a:pt x="1343" y="234"/>
                    <a:pt x="1397" y="227"/>
                    <a:pt x="1452" y="227"/>
                  </a:cubicBezTo>
                  <a:cubicBezTo>
                    <a:pt x="1660" y="227"/>
                    <a:pt x="1660" y="227"/>
                    <a:pt x="1660" y="227"/>
                  </a:cubicBezTo>
                  <a:cubicBezTo>
                    <a:pt x="1682" y="227"/>
                    <a:pt x="1700" y="209"/>
                    <a:pt x="1700" y="187"/>
                  </a:cubicBezTo>
                  <a:cubicBezTo>
                    <a:pt x="1700" y="140"/>
                    <a:pt x="1700" y="140"/>
                    <a:pt x="1700" y="140"/>
                  </a:cubicBezTo>
                  <a:cubicBezTo>
                    <a:pt x="1955" y="395"/>
                    <a:pt x="1955" y="395"/>
                    <a:pt x="1955" y="395"/>
                  </a:cubicBezTo>
                  <a:cubicBezTo>
                    <a:pt x="1700" y="650"/>
                    <a:pt x="1700" y="650"/>
                    <a:pt x="1700" y="650"/>
                  </a:cubicBezTo>
                  <a:cubicBezTo>
                    <a:pt x="1700" y="603"/>
                    <a:pt x="1700" y="603"/>
                    <a:pt x="1700" y="603"/>
                  </a:cubicBezTo>
                  <a:cubicBezTo>
                    <a:pt x="1700" y="581"/>
                    <a:pt x="1682" y="563"/>
                    <a:pt x="1660" y="563"/>
                  </a:cubicBezTo>
                  <a:cubicBezTo>
                    <a:pt x="1452" y="563"/>
                    <a:pt x="1452" y="563"/>
                    <a:pt x="1452" y="563"/>
                  </a:cubicBezTo>
                  <a:cubicBezTo>
                    <a:pt x="1306" y="563"/>
                    <a:pt x="1188" y="681"/>
                    <a:pt x="1188" y="827"/>
                  </a:cubicBezTo>
                  <a:cubicBezTo>
                    <a:pt x="1188" y="1347"/>
                    <a:pt x="1188" y="1347"/>
                    <a:pt x="1188" y="1347"/>
                  </a:cubicBezTo>
                  <a:cubicBezTo>
                    <a:pt x="1115" y="1210"/>
                    <a:pt x="996" y="1101"/>
                    <a:pt x="852" y="1040"/>
                  </a:cubicBezTo>
                  <a:cubicBezTo>
                    <a:pt x="852" y="827"/>
                    <a:pt x="852" y="827"/>
                    <a:pt x="852" y="827"/>
                  </a:cubicBezTo>
                  <a:cubicBezTo>
                    <a:pt x="852" y="661"/>
                    <a:pt x="918" y="507"/>
                    <a:pt x="1038" y="393"/>
                  </a:cubicBezTo>
                  <a:cubicBezTo>
                    <a:pt x="1054" y="377"/>
                    <a:pt x="1055" y="352"/>
                    <a:pt x="1039" y="336"/>
                  </a:cubicBezTo>
                  <a:cubicBezTo>
                    <a:pt x="1024" y="320"/>
                    <a:pt x="999" y="319"/>
                    <a:pt x="983" y="335"/>
                  </a:cubicBezTo>
                  <a:cubicBezTo>
                    <a:pt x="847" y="464"/>
                    <a:pt x="772" y="639"/>
                    <a:pt x="772" y="827"/>
                  </a:cubicBezTo>
                  <a:cubicBezTo>
                    <a:pt x="772" y="1012"/>
                    <a:pt x="772" y="1012"/>
                    <a:pt x="772" y="1012"/>
                  </a:cubicBezTo>
                  <a:cubicBezTo>
                    <a:pt x="713" y="996"/>
                    <a:pt x="652" y="987"/>
                    <a:pt x="588" y="987"/>
                  </a:cubicBezTo>
                  <a:cubicBezTo>
                    <a:pt x="436" y="987"/>
                    <a:pt x="436" y="987"/>
                    <a:pt x="436" y="987"/>
                  </a:cubicBezTo>
                  <a:cubicBezTo>
                    <a:pt x="436" y="883"/>
                    <a:pt x="436" y="883"/>
                    <a:pt x="436" y="883"/>
                  </a:cubicBezTo>
                  <a:cubicBezTo>
                    <a:pt x="436" y="867"/>
                    <a:pt x="426" y="852"/>
                    <a:pt x="411" y="846"/>
                  </a:cubicBezTo>
                  <a:cubicBezTo>
                    <a:pt x="396" y="840"/>
                    <a:pt x="379" y="843"/>
                    <a:pt x="368" y="855"/>
                  </a:cubicBezTo>
                  <a:cubicBezTo>
                    <a:pt x="16" y="1207"/>
                    <a:pt x="16" y="1207"/>
                    <a:pt x="16" y="1207"/>
                  </a:cubicBezTo>
                  <a:cubicBezTo>
                    <a:pt x="0" y="1222"/>
                    <a:pt x="0" y="1248"/>
                    <a:pt x="16" y="1263"/>
                  </a:cubicBezTo>
                  <a:cubicBezTo>
                    <a:pt x="368" y="1615"/>
                    <a:pt x="368" y="1615"/>
                    <a:pt x="368" y="1615"/>
                  </a:cubicBezTo>
                  <a:cubicBezTo>
                    <a:pt x="379" y="1627"/>
                    <a:pt x="396" y="1630"/>
                    <a:pt x="411" y="1624"/>
                  </a:cubicBezTo>
                  <a:cubicBezTo>
                    <a:pt x="426" y="1618"/>
                    <a:pt x="436" y="1603"/>
                    <a:pt x="436" y="1587"/>
                  </a:cubicBezTo>
                  <a:cubicBezTo>
                    <a:pt x="436" y="1483"/>
                    <a:pt x="436" y="1483"/>
                    <a:pt x="436" y="1483"/>
                  </a:cubicBezTo>
                  <a:cubicBezTo>
                    <a:pt x="588" y="1483"/>
                    <a:pt x="588" y="1483"/>
                    <a:pt x="588" y="1483"/>
                  </a:cubicBezTo>
                  <a:cubicBezTo>
                    <a:pt x="689" y="1483"/>
                    <a:pt x="772" y="1566"/>
                    <a:pt x="772" y="1667"/>
                  </a:cubicBezTo>
                  <a:cubicBezTo>
                    <a:pt x="772" y="2011"/>
                    <a:pt x="772" y="2011"/>
                    <a:pt x="772" y="2011"/>
                  </a:cubicBezTo>
                  <a:cubicBezTo>
                    <a:pt x="772" y="2033"/>
                    <a:pt x="790" y="2051"/>
                    <a:pt x="812" y="2051"/>
                  </a:cubicBezTo>
                  <a:cubicBezTo>
                    <a:pt x="1228" y="2051"/>
                    <a:pt x="1228" y="2051"/>
                    <a:pt x="1228" y="2051"/>
                  </a:cubicBezTo>
                  <a:cubicBezTo>
                    <a:pt x="1250" y="2051"/>
                    <a:pt x="1268" y="2033"/>
                    <a:pt x="1268" y="2011"/>
                  </a:cubicBezTo>
                  <a:cubicBezTo>
                    <a:pt x="1268" y="827"/>
                    <a:pt x="1268" y="827"/>
                    <a:pt x="1268" y="827"/>
                  </a:cubicBezTo>
                  <a:cubicBezTo>
                    <a:pt x="1268" y="726"/>
                    <a:pt x="1351" y="643"/>
                    <a:pt x="1452" y="643"/>
                  </a:cubicBezTo>
                  <a:cubicBezTo>
                    <a:pt x="1620" y="643"/>
                    <a:pt x="1620" y="643"/>
                    <a:pt x="1620" y="643"/>
                  </a:cubicBezTo>
                  <a:cubicBezTo>
                    <a:pt x="1620" y="747"/>
                    <a:pt x="1620" y="747"/>
                    <a:pt x="1620" y="747"/>
                  </a:cubicBezTo>
                  <a:cubicBezTo>
                    <a:pt x="1620" y="763"/>
                    <a:pt x="1630" y="778"/>
                    <a:pt x="1645" y="784"/>
                  </a:cubicBezTo>
                  <a:cubicBezTo>
                    <a:pt x="1660" y="790"/>
                    <a:pt x="1677" y="787"/>
                    <a:pt x="1688" y="775"/>
                  </a:cubicBezTo>
                  <a:cubicBezTo>
                    <a:pt x="2040" y="423"/>
                    <a:pt x="2040" y="423"/>
                    <a:pt x="2040" y="423"/>
                  </a:cubicBezTo>
                  <a:cubicBezTo>
                    <a:pt x="2056" y="408"/>
                    <a:pt x="2056" y="382"/>
                    <a:pt x="2040" y="367"/>
                  </a:cubicBezTo>
                  <a:close/>
                  <a:moveTo>
                    <a:pt x="1188" y="1971"/>
                  </a:moveTo>
                  <a:cubicBezTo>
                    <a:pt x="1076" y="1971"/>
                    <a:pt x="1076" y="1971"/>
                    <a:pt x="1076" y="1971"/>
                  </a:cubicBezTo>
                  <a:cubicBezTo>
                    <a:pt x="1076" y="1703"/>
                    <a:pt x="1076" y="1703"/>
                    <a:pt x="1076" y="1703"/>
                  </a:cubicBezTo>
                  <a:cubicBezTo>
                    <a:pt x="1076" y="1681"/>
                    <a:pt x="1058" y="1663"/>
                    <a:pt x="1036" y="1663"/>
                  </a:cubicBezTo>
                  <a:cubicBezTo>
                    <a:pt x="1014" y="1663"/>
                    <a:pt x="996" y="1681"/>
                    <a:pt x="996" y="1703"/>
                  </a:cubicBezTo>
                  <a:cubicBezTo>
                    <a:pt x="996" y="1971"/>
                    <a:pt x="996" y="1971"/>
                    <a:pt x="996" y="1971"/>
                  </a:cubicBezTo>
                  <a:cubicBezTo>
                    <a:pt x="852" y="1971"/>
                    <a:pt x="852" y="1971"/>
                    <a:pt x="852" y="1971"/>
                  </a:cubicBezTo>
                  <a:cubicBezTo>
                    <a:pt x="852" y="1667"/>
                    <a:pt x="852" y="1667"/>
                    <a:pt x="852" y="1667"/>
                  </a:cubicBezTo>
                  <a:cubicBezTo>
                    <a:pt x="852" y="1521"/>
                    <a:pt x="734" y="1403"/>
                    <a:pt x="588" y="1403"/>
                  </a:cubicBezTo>
                  <a:cubicBezTo>
                    <a:pt x="396" y="1403"/>
                    <a:pt x="396" y="1403"/>
                    <a:pt x="396" y="1403"/>
                  </a:cubicBezTo>
                  <a:cubicBezTo>
                    <a:pt x="374" y="1403"/>
                    <a:pt x="356" y="1421"/>
                    <a:pt x="356" y="1443"/>
                  </a:cubicBezTo>
                  <a:cubicBezTo>
                    <a:pt x="356" y="1490"/>
                    <a:pt x="356" y="1490"/>
                    <a:pt x="356" y="1490"/>
                  </a:cubicBezTo>
                  <a:cubicBezTo>
                    <a:pt x="101" y="1235"/>
                    <a:pt x="101" y="1235"/>
                    <a:pt x="101" y="1235"/>
                  </a:cubicBezTo>
                  <a:cubicBezTo>
                    <a:pt x="356" y="980"/>
                    <a:pt x="356" y="980"/>
                    <a:pt x="356" y="980"/>
                  </a:cubicBezTo>
                  <a:cubicBezTo>
                    <a:pt x="356" y="1027"/>
                    <a:pt x="356" y="1027"/>
                    <a:pt x="356" y="1027"/>
                  </a:cubicBezTo>
                  <a:cubicBezTo>
                    <a:pt x="356" y="1049"/>
                    <a:pt x="374" y="1067"/>
                    <a:pt x="396" y="1067"/>
                  </a:cubicBezTo>
                  <a:cubicBezTo>
                    <a:pt x="588" y="1067"/>
                    <a:pt x="588" y="1067"/>
                    <a:pt x="588" y="1067"/>
                  </a:cubicBezTo>
                  <a:cubicBezTo>
                    <a:pt x="919" y="1067"/>
                    <a:pt x="1188" y="1336"/>
                    <a:pt x="1188" y="1667"/>
                  </a:cubicBezTo>
                  <a:lnTo>
                    <a:pt x="1188" y="1971"/>
                  </a:lnTo>
                  <a:close/>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b="1">
                <a:solidFill>
                  <a:srgbClr val="000000"/>
                </a:solidFill>
                <a:latin typeface="Poppins"/>
                <a:ea typeface="Poppins"/>
                <a:cs typeface="Poppins"/>
                <a:sym typeface="Poppins"/>
              </a:endParaRPr>
            </a:p>
          </p:txBody>
        </p:sp>
        <p:sp>
          <p:nvSpPr>
            <p:cNvPr id="984" name="Google Shape;984;p1"/>
            <p:cNvSpPr/>
            <p:nvPr/>
          </p:nvSpPr>
          <p:spPr>
            <a:xfrm>
              <a:off x="9621" y="2587"/>
              <a:ext cx="38" cy="38"/>
            </a:xfrm>
            <a:custGeom>
              <a:avLst/>
              <a:gdLst/>
              <a:ahLst/>
              <a:cxnLst/>
              <a:rect l="l" t="t" r="r" b="b"/>
              <a:pathLst>
                <a:path w="80" h="80" extrusionOk="0">
                  <a:moveTo>
                    <a:pt x="0" y="40"/>
                  </a:moveTo>
                  <a:cubicBezTo>
                    <a:pt x="0" y="50"/>
                    <a:pt x="4" y="61"/>
                    <a:pt x="12" y="68"/>
                  </a:cubicBezTo>
                  <a:cubicBezTo>
                    <a:pt x="19" y="76"/>
                    <a:pt x="29" y="80"/>
                    <a:pt x="40" y="80"/>
                  </a:cubicBezTo>
                  <a:cubicBezTo>
                    <a:pt x="51" y="80"/>
                    <a:pt x="61" y="76"/>
                    <a:pt x="68" y="68"/>
                  </a:cubicBezTo>
                  <a:cubicBezTo>
                    <a:pt x="76" y="61"/>
                    <a:pt x="80" y="50"/>
                    <a:pt x="80" y="40"/>
                  </a:cubicBezTo>
                  <a:cubicBezTo>
                    <a:pt x="80" y="29"/>
                    <a:pt x="76" y="19"/>
                    <a:pt x="68" y="12"/>
                  </a:cubicBezTo>
                  <a:cubicBezTo>
                    <a:pt x="61" y="4"/>
                    <a:pt x="51" y="0"/>
                    <a:pt x="40" y="0"/>
                  </a:cubicBezTo>
                  <a:cubicBezTo>
                    <a:pt x="29" y="0"/>
                    <a:pt x="19" y="4"/>
                    <a:pt x="12" y="12"/>
                  </a:cubicBezTo>
                  <a:cubicBezTo>
                    <a:pt x="4" y="19"/>
                    <a:pt x="0" y="29"/>
                    <a:pt x="0" y="40"/>
                  </a:cubicBezTo>
                  <a:close/>
                </a:path>
              </a:pathLst>
            </a:custGeom>
            <a:solidFill>
              <a:srgbClr val="FF8200"/>
            </a:solidFill>
            <a:ln>
              <a:noFill/>
            </a:ln>
          </p:spPr>
          <p:txBody>
            <a:bodyPr spcFirstLastPara="1" wrap="square" lIns="45713" tIns="22850" rIns="45713" bIns="22850" anchor="t" anchorCtr="0">
              <a:noAutofit/>
            </a:bodyPr>
            <a:lstStyle/>
            <a:p>
              <a:pPr>
                <a:buClr>
                  <a:schemeClr val="dk1"/>
                </a:buClr>
                <a:buSzPts val="1800"/>
              </a:pPr>
              <a:endParaRPr sz="900">
                <a:solidFill>
                  <a:schemeClr val="dk1"/>
                </a:solidFill>
                <a:latin typeface="Poppins"/>
                <a:ea typeface="Poppins"/>
                <a:cs typeface="Poppins"/>
                <a:sym typeface="Poppins"/>
              </a:endParaRPr>
            </a:p>
          </p:txBody>
        </p:sp>
      </p:grpSp>
    </p:spTree>
    <p:extLst>
      <p:ext uri="{BB962C8B-B14F-4D97-AF65-F5344CB8AC3E}">
        <p14:creationId xmlns:p14="http://schemas.microsoft.com/office/powerpoint/2010/main" val="1132505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cxnSp>
        <p:nvCxnSpPr>
          <p:cNvPr id="1136" name="Google Shape;1136;p13"/>
          <p:cNvCxnSpPr/>
          <p:nvPr/>
        </p:nvCxnSpPr>
        <p:spPr>
          <a:xfrm>
            <a:off x="6439727" y="3505200"/>
            <a:ext cx="1659255" cy="0"/>
          </a:xfrm>
          <a:prstGeom prst="straightConnector1">
            <a:avLst/>
          </a:prstGeom>
          <a:noFill/>
          <a:ln w="9525" cap="flat" cmpd="sng">
            <a:solidFill>
              <a:srgbClr val="BFBFBF">
                <a:alpha val="40000"/>
              </a:srgbClr>
            </a:solidFill>
            <a:prstDash val="solid"/>
            <a:round/>
            <a:headEnd type="none" w="sm" len="sm"/>
            <a:tailEnd type="none" w="sm" len="sm"/>
          </a:ln>
        </p:spPr>
      </p:cxnSp>
      <p:sp>
        <p:nvSpPr>
          <p:cNvPr id="1137" name="Google Shape;1137;p13"/>
          <p:cNvSpPr txBox="1">
            <a:spLocks noGrp="1"/>
          </p:cNvSpPr>
          <p:nvPr>
            <p:ph type="title"/>
          </p:nvPr>
        </p:nvSpPr>
        <p:spPr>
          <a:xfrm>
            <a:off x="1029003" y="345556"/>
            <a:ext cx="8978464" cy="1325563"/>
          </a:xfrm>
          <a:prstGeom prst="rect">
            <a:avLst/>
          </a:prstGeom>
          <a:noFill/>
          <a:ln>
            <a:noFill/>
          </a:ln>
        </p:spPr>
        <p:txBody>
          <a:bodyPr spcFirstLastPara="1" vert="horz" wrap="square" lIns="45713" tIns="45713" rIns="45713" bIns="45713" rtlCol="0" anchor="t" anchorCtr="0">
            <a:noAutofit/>
          </a:bodyPr>
          <a:lstStyle/>
          <a:p>
            <a:r>
              <a:rPr lang="en-US" dirty="0">
                <a:solidFill>
                  <a:schemeClr val="dk1"/>
                </a:solidFill>
              </a:rPr>
              <a:t>Market Size</a:t>
            </a:r>
            <a:endParaRPr dirty="0">
              <a:solidFill>
                <a:schemeClr val="dk1"/>
              </a:solidFill>
            </a:endParaRPr>
          </a:p>
        </p:txBody>
      </p:sp>
      <p:sp>
        <p:nvSpPr>
          <p:cNvPr id="1138" name="Google Shape;1138;p13"/>
          <p:cNvSpPr txBox="1"/>
          <p:nvPr/>
        </p:nvSpPr>
        <p:spPr>
          <a:xfrm>
            <a:off x="1086513" y="1311454"/>
            <a:ext cx="9091425" cy="1154142"/>
          </a:xfrm>
          <a:prstGeom prst="rect">
            <a:avLst/>
          </a:prstGeom>
          <a:noFill/>
          <a:ln>
            <a:noFill/>
          </a:ln>
        </p:spPr>
        <p:txBody>
          <a:bodyPr spcFirstLastPara="1" wrap="square" lIns="45713" tIns="22850" rIns="45713" bIns="22850" anchor="t" anchorCtr="0">
            <a:spAutoFit/>
          </a:bodyPr>
          <a:lstStyle/>
          <a:p>
            <a:pPr>
              <a:buClr>
                <a:srgbClr val="000000"/>
              </a:buClr>
              <a:buSzPts val="4500"/>
            </a:pPr>
            <a:r>
              <a:rPr lang="en-US" sz="2400" dirty="0">
                <a:solidFill>
                  <a:schemeClr val="dk1"/>
                </a:solidFill>
                <a:latin typeface="Arial"/>
                <a:ea typeface="Arial"/>
                <a:cs typeface="Arial"/>
                <a:sym typeface="Arial"/>
              </a:rPr>
              <a:t>The </a:t>
            </a:r>
            <a:r>
              <a:rPr lang="en-US" sz="2400" dirty="0">
                <a:solidFill>
                  <a:schemeClr val="dk1"/>
                </a:solidFill>
              </a:rPr>
              <a:t>advertising</a:t>
            </a:r>
            <a:r>
              <a:rPr lang="en-US" sz="2400" dirty="0">
                <a:solidFill>
                  <a:schemeClr val="dk1"/>
                </a:solidFill>
                <a:latin typeface="Arial"/>
                <a:ea typeface="Arial"/>
                <a:cs typeface="Arial"/>
                <a:sym typeface="Arial"/>
              </a:rPr>
              <a:t> industry in India has witnessed rapid growth over the last few years with an </a:t>
            </a:r>
            <a:r>
              <a:rPr lang="en-US" sz="2400" b="1" dirty="0">
                <a:sym typeface="Arial"/>
              </a:rPr>
              <a:t>estimated value of approximately US$28.48 </a:t>
            </a:r>
            <a:r>
              <a:rPr lang="en-US" sz="2400" b="1" dirty="0"/>
              <a:t>B</a:t>
            </a:r>
            <a:r>
              <a:rPr lang="en-US" sz="2400" b="1" dirty="0">
                <a:sym typeface="Arial"/>
              </a:rPr>
              <a:t>illion in 2022.</a:t>
            </a:r>
            <a:endParaRPr sz="2400" b="1" dirty="0">
              <a:sym typeface="Arial"/>
            </a:endParaRPr>
          </a:p>
        </p:txBody>
      </p:sp>
      <p:sp>
        <p:nvSpPr>
          <p:cNvPr id="1139" name="Google Shape;1139;p13"/>
          <p:cNvSpPr txBox="1"/>
          <p:nvPr/>
        </p:nvSpPr>
        <p:spPr>
          <a:xfrm>
            <a:off x="1005304" y="1471109"/>
            <a:ext cx="6601141" cy="661699"/>
          </a:xfrm>
          <a:prstGeom prst="rect">
            <a:avLst/>
          </a:prstGeom>
          <a:noFill/>
          <a:ln>
            <a:noFill/>
          </a:ln>
        </p:spPr>
        <p:txBody>
          <a:bodyPr spcFirstLastPara="1" wrap="square" lIns="45713" tIns="22850" rIns="45713" bIns="22850" anchor="t" anchorCtr="0">
            <a:spAutoFit/>
          </a:bodyPr>
          <a:lstStyle/>
          <a:p>
            <a:pPr>
              <a:buClr>
                <a:srgbClr val="000000"/>
              </a:buClr>
              <a:buSzPts val="4000"/>
            </a:pPr>
            <a:r>
              <a:rPr lang="en-US" sz="2000">
                <a:solidFill>
                  <a:schemeClr val="dk1"/>
                </a:solidFill>
                <a:latin typeface="Poppins"/>
                <a:ea typeface="Poppins"/>
                <a:cs typeface="Poppins"/>
                <a:sym typeface="Poppins"/>
              </a:rPr>
              <a:t/>
            </a:r>
            <a:br>
              <a:rPr lang="en-US" sz="2000">
                <a:solidFill>
                  <a:schemeClr val="dk1"/>
                </a:solidFill>
                <a:latin typeface="Poppins"/>
                <a:ea typeface="Poppins"/>
                <a:cs typeface="Poppins"/>
                <a:sym typeface="Poppins"/>
              </a:rPr>
            </a:br>
            <a:endParaRPr sz="2000" b="1">
              <a:solidFill>
                <a:srgbClr val="000000"/>
              </a:solidFill>
              <a:latin typeface="Poppins"/>
              <a:ea typeface="Poppins"/>
              <a:cs typeface="Poppins"/>
              <a:sym typeface="Poppins"/>
            </a:endParaRPr>
          </a:p>
        </p:txBody>
      </p:sp>
      <p:sp>
        <p:nvSpPr>
          <p:cNvPr id="1140" name="Google Shape;1140;p13"/>
          <p:cNvSpPr txBox="1"/>
          <p:nvPr/>
        </p:nvSpPr>
        <p:spPr>
          <a:xfrm>
            <a:off x="3775997" y="4407228"/>
            <a:ext cx="3559151" cy="2473360"/>
          </a:xfrm>
          <a:prstGeom prst="rect">
            <a:avLst/>
          </a:prstGeom>
          <a:noFill/>
          <a:ln>
            <a:noFill/>
          </a:ln>
        </p:spPr>
        <p:txBody>
          <a:bodyPr spcFirstLastPara="1" wrap="square" lIns="0" tIns="36000" rIns="0" bIns="36000" anchor="t" anchorCtr="0">
            <a:spAutoFit/>
          </a:bodyPr>
          <a:lstStyle/>
          <a:p>
            <a:pPr algn="ctr">
              <a:lnSpc>
                <a:spcPct val="130000"/>
              </a:lnSpc>
              <a:buClr>
                <a:srgbClr val="000000"/>
              </a:buClr>
              <a:buSzPts val="2800"/>
            </a:pPr>
            <a:r>
              <a:rPr lang="en-US" sz="2000" b="1" dirty="0">
                <a:solidFill>
                  <a:schemeClr val="dk1"/>
                </a:solidFill>
                <a:latin typeface="Poppins"/>
                <a:ea typeface="Poppins"/>
                <a:cs typeface="Poppins"/>
                <a:sym typeface="Poppins"/>
              </a:rPr>
              <a:t>OOHAPP</a:t>
            </a:r>
            <a:r>
              <a:rPr lang="en-US" sz="2000" dirty="0">
                <a:solidFill>
                  <a:schemeClr val="dk1"/>
                </a:solidFill>
                <a:latin typeface="Poppins"/>
                <a:ea typeface="Poppins"/>
                <a:cs typeface="Poppins"/>
                <a:sym typeface="Poppins"/>
              </a:rPr>
              <a:t> expect quarterly growth by 12.9% and we estimate the </a:t>
            </a:r>
            <a:r>
              <a:rPr lang="en-US" sz="2000" b="1" dirty="0">
                <a:solidFill>
                  <a:schemeClr val="dk1"/>
                </a:solidFill>
                <a:latin typeface="Poppins"/>
                <a:ea typeface="Poppins"/>
                <a:cs typeface="Poppins"/>
                <a:sym typeface="Poppins"/>
              </a:rPr>
              <a:t>35.6% growth in OOH Businesses by the end of 2024</a:t>
            </a:r>
            <a:r>
              <a:rPr lang="en-US" sz="2000" dirty="0">
                <a:solidFill>
                  <a:schemeClr val="dk1"/>
                </a:solidFill>
                <a:latin typeface="Poppins"/>
                <a:ea typeface="Poppins"/>
                <a:cs typeface="Poppins"/>
                <a:sym typeface="Poppins"/>
              </a:rPr>
              <a:t> through our application.</a:t>
            </a:r>
            <a:endParaRPr sz="2000" dirty="0">
              <a:solidFill>
                <a:srgbClr val="000000"/>
              </a:solidFill>
              <a:latin typeface="Poppins"/>
              <a:ea typeface="Poppins"/>
              <a:cs typeface="Poppins"/>
              <a:sym typeface="Poppins"/>
            </a:endParaRPr>
          </a:p>
        </p:txBody>
      </p:sp>
      <p:sp>
        <p:nvSpPr>
          <p:cNvPr id="1141" name="Google Shape;1141;p13"/>
          <p:cNvSpPr/>
          <p:nvPr/>
        </p:nvSpPr>
        <p:spPr>
          <a:xfrm>
            <a:off x="1101513" y="2699044"/>
            <a:ext cx="1767840" cy="1524000"/>
          </a:xfrm>
          <a:prstGeom prst="hexagon">
            <a:avLst>
              <a:gd name="adj" fmla="val 25000"/>
              <a:gd name="vf" fmla="val 115470"/>
            </a:avLst>
          </a:prstGeom>
          <a:solidFill>
            <a:srgbClr val="FFF2E5"/>
          </a:solidFill>
          <a:ln>
            <a:noFill/>
          </a:ln>
          <a:effectLst>
            <a:outerShdw blurRad="38100" dist="12700" dir="2700000" algn="tl" rotWithShape="0">
              <a:srgbClr val="000000">
                <a:alpha val="14117"/>
              </a:srgbClr>
            </a:outerShdw>
          </a:effectLst>
        </p:spPr>
        <p:txBody>
          <a:bodyPr spcFirstLastPara="1" wrap="square" lIns="274313" tIns="324000" rIns="274313" bIns="365750" anchor="b" anchorCtr="0">
            <a:noAutofit/>
          </a:bodyPr>
          <a:lstStyle/>
          <a:p>
            <a:pPr>
              <a:buClr>
                <a:srgbClr val="000000"/>
              </a:buClr>
              <a:buSzPts val="2000"/>
            </a:pPr>
            <a:endParaRPr sz="1000">
              <a:solidFill>
                <a:srgbClr val="222222"/>
              </a:solidFill>
              <a:latin typeface="Open Sans"/>
              <a:ea typeface="Open Sans"/>
              <a:cs typeface="Open Sans"/>
              <a:sym typeface="Open Sans"/>
            </a:endParaRPr>
          </a:p>
        </p:txBody>
      </p:sp>
      <p:sp>
        <p:nvSpPr>
          <p:cNvPr id="1142" name="Google Shape;1142;p13"/>
          <p:cNvSpPr/>
          <p:nvPr/>
        </p:nvSpPr>
        <p:spPr>
          <a:xfrm>
            <a:off x="4479078" y="2701650"/>
            <a:ext cx="1767840" cy="1524000"/>
          </a:xfrm>
          <a:prstGeom prst="hexagon">
            <a:avLst>
              <a:gd name="adj" fmla="val 25000"/>
              <a:gd name="vf" fmla="val 115470"/>
            </a:avLst>
          </a:prstGeom>
          <a:solidFill>
            <a:schemeClr val="accent2">
              <a:lumMod val="20000"/>
              <a:lumOff val="80000"/>
            </a:schemeClr>
          </a:solidFill>
          <a:ln>
            <a:solidFill>
              <a:schemeClr val="accent6">
                <a:lumMod val="75000"/>
              </a:schemeClr>
            </a:solidFill>
          </a:ln>
          <a:effectLst>
            <a:outerShdw blurRad="762000" dist="254000" dir="5400000" algn="ctr" rotWithShape="0">
              <a:srgbClr val="000000">
                <a:alpha val="29019"/>
              </a:srgbClr>
            </a:outerShdw>
          </a:effectLst>
        </p:spPr>
        <p:txBody>
          <a:bodyPr spcFirstLastPara="1" wrap="square" lIns="0" tIns="0" rIns="0" bIns="0" anchor="ctr" anchorCtr="0">
            <a:noAutofit/>
          </a:bodyPr>
          <a:lstStyle/>
          <a:p>
            <a:pPr algn="ctr">
              <a:lnSpc>
                <a:spcPct val="120000"/>
              </a:lnSpc>
              <a:buClr>
                <a:schemeClr val="dk1"/>
              </a:buClr>
              <a:buSzPts val="2800"/>
            </a:pPr>
            <a:endParaRPr sz="1400" b="1">
              <a:solidFill>
                <a:srgbClr val="FFFFFF"/>
              </a:solidFill>
              <a:latin typeface="Poppins"/>
              <a:ea typeface="Poppins"/>
              <a:cs typeface="Poppins"/>
              <a:sym typeface="Poppins"/>
            </a:endParaRPr>
          </a:p>
        </p:txBody>
      </p:sp>
      <p:cxnSp>
        <p:nvCxnSpPr>
          <p:cNvPr id="1143" name="Google Shape;1143;p13"/>
          <p:cNvCxnSpPr/>
          <p:nvPr/>
        </p:nvCxnSpPr>
        <p:spPr>
          <a:xfrm>
            <a:off x="2869353" y="3478769"/>
            <a:ext cx="1609725" cy="0"/>
          </a:xfrm>
          <a:prstGeom prst="straightConnector1">
            <a:avLst/>
          </a:prstGeom>
          <a:noFill/>
          <a:ln w="9525" cap="flat" cmpd="sng">
            <a:solidFill>
              <a:srgbClr val="BFBFBF">
                <a:alpha val="40000"/>
              </a:srgbClr>
            </a:solidFill>
            <a:prstDash val="solid"/>
            <a:round/>
            <a:headEnd type="none" w="sm" len="sm"/>
            <a:tailEnd type="none" w="sm" len="sm"/>
          </a:ln>
        </p:spPr>
      </p:cxnSp>
      <p:sp>
        <p:nvSpPr>
          <p:cNvPr id="1144" name="Google Shape;1144;p13"/>
          <p:cNvSpPr txBox="1"/>
          <p:nvPr/>
        </p:nvSpPr>
        <p:spPr>
          <a:xfrm>
            <a:off x="532087" y="4396570"/>
            <a:ext cx="3156225" cy="2073251"/>
          </a:xfrm>
          <a:prstGeom prst="rect">
            <a:avLst/>
          </a:prstGeom>
          <a:noFill/>
          <a:ln>
            <a:noFill/>
          </a:ln>
        </p:spPr>
        <p:txBody>
          <a:bodyPr spcFirstLastPara="1" wrap="square" lIns="0" tIns="36000" rIns="0" bIns="36000" anchor="t" anchorCtr="0">
            <a:spAutoFit/>
          </a:bodyPr>
          <a:lstStyle/>
          <a:p>
            <a:pPr algn="ctr">
              <a:lnSpc>
                <a:spcPct val="130000"/>
              </a:lnSpc>
              <a:buClr>
                <a:srgbClr val="000000"/>
              </a:buClr>
              <a:buSzPts val="2800"/>
            </a:pPr>
            <a:r>
              <a:rPr lang="en-US" sz="2000" dirty="0">
                <a:solidFill>
                  <a:schemeClr val="dk1"/>
                </a:solidFill>
                <a:latin typeface="Poppins"/>
                <a:ea typeface="Poppins"/>
                <a:cs typeface="Poppins"/>
                <a:sym typeface="Poppins"/>
              </a:rPr>
              <a:t>The total market for Outdoor Advertising in India is expected to grow at a </a:t>
            </a:r>
            <a:r>
              <a:rPr lang="en-US" sz="2000" b="1" dirty="0">
                <a:solidFill>
                  <a:schemeClr val="dk1"/>
                </a:solidFill>
                <a:latin typeface="Poppins"/>
                <a:ea typeface="Poppins"/>
                <a:cs typeface="Poppins"/>
                <a:sym typeface="Poppins"/>
              </a:rPr>
              <a:t>CAGR of 19.9% during 2022-2025</a:t>
            </a:r>
            <a:endParaRPr sz="2000" b="1" dirty="0">
              <a:solidFill>
                <a:srgbClr val="000000"/>
              </a:solidFill>
              <a:latin typeface="Poppins"/>
              <a:ea typeface="Poppins"/>
              <a:cs typeface="Poppins"/>
              <a:sym typeface="Poppins"/>
            </a:endParaRPr>
          </a:p>
        </p:txBody>
      </p:sp>
      <p:sp>
        <p:nvSpPr>
          <p:cNvPr id="1145" name="Google Shape;1145;p13"/>
          <p:cNvSpPr txBox="1"/>
          <p:nvPr/>
        </p:nvSpPr>
        <p:spPr>
          <a:xfrm>
            <a:off x="7422834" y="4447674"/>
            <a:ext cx="3825677" cy="2073251"/>
          </a:xfrm>
          <a:prstGeom prst="rect">
            <a:avLst/>
          </a:prstGeom>
          <a:noFill/>
          <a:ln>
            <a:noFill/>
          </a:ln>
        </p:spPr>
        <p:txBody>
          <a:bodyPr spcFirstLastPara="1" wrap="square" lIns="0" tIns="36000" rIns="0" bIns="36000" anchor="t" anchorCtr="0">
            <a:spAutoFit/>
          </a:bodyPr>
          <a:lstStyle/>
          <a:p>
            <a:pPr algn="ctr">
              <a:lnSpc>
                <a:spcPct val="130000"/>
              </a:lnSpc>
              <a:buClr>
                <a:srgbClr val="000000"/>
              </a:buClr>
              <a:buSzPts val="2800"/>
            </a:pPr>
            <a:r>
              <a:rPr lang="en-US" sz="2000" dirty="0">
                <a:solidFill>
                  <a:schemeClr val="dk1"/>
                </a:solidFill>
                <a:latin typeface="Poppins"/>
                <a:ea typeface="Poppins"/>
                <a:cs typeface="Poppins"/>
                <a:sym typeface="Poppins"/>
              </a:rPr>
              <a:t>Top MNC’s will be able to manage the campaign management, marketing strategic al-data and will appreciate </a:t>
            </a:r>
            <a:r>
              <a:rPr lang="en-US" sz="2000" b="1" dirty="0">
                <a:solidFill>
                  <a:schemeClr val="dk1"/>
                </a:solidFill>
                <a:latin typeface="Poppins"/>
                <a:ea typeface="Poppins"/>
                <a:cs typeface="Poppins"/>
                <a:sym typeface="Poppins"/>
              </a:rPr>
              <a:t>the growth of 29.7% quarterly.</a:t>
            </a:r>
            <a:r>
              <a:rPr lang="en-US" sz="2000" b="1" dirty="0">
                <a:solidFill>
                  <a:srgbClr val="000000"/>
                </a:solidFill>
                <a:latin typeface="Poppins"/>
                <a:ea typeface="Poppins"/>
                <a:cs typeface="Poppins"/>
                <a:sym typeface="Poppins"/>
              </a:rPr>
              <a:t> </a:t>
            </a:r>
            <a:endParaRPr sz="2000" b="1" dirty="0">
              <a:solidFill>
                <a:srgbClr val="000000"/>
              </a:solidFill>
              <a:latin typeface="Poppins"/>
              <a:ea typeface="Poppins"/>
              <a:cs typeface="Poppins"/>
              <a:sym typeface="Poppins"/>
            </a:endParaRPr>
          </a:p>
        </p:txBody>
      </p:sp>
      <p:grpSp>
        <p:nvGrpSpPr>
          <p:cNvPr id="1146" name="Google Shape;1146;p13"/>
          <p:cNvGrpSpPr/>
          <p:nvPr/>
        </p:nvGrpSpPr>
        <p:grpSpPr>
          <a:xfrm>
            <a:off x="7563261" y="-1388"/>
            <a:ext cx="4617720" cy="4670138"/>
            <a:chOff x="15126521" y="-2776"/>
            <a:chExt cx="9235439" cy="9340275"/>
          </a:xfrm>
        </p:grpSpPr>
        <p:cxnSp>
          <p:nvCxnSpPr>
            <p:cNvPr id="1147" name="Google Shape;1147;p13"/>
            <p:cNvCxnSpPr/>
            <p:nvPr/>
          </p:nvCxnSpPr>
          <p:spPr>
            <a:xfrm>
              <a:off x="15126521" y="0"/>
              <a:ext cx="0" cy="13776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48" name="Google Shape;1148;p13"/>
            <p:cNvCxnSpPr/>
            <p:nvPr/>
          </p:nvCxnSpPr>
          <p:spPr>
            <a:xfrm>
              <a:off x="15571529" y="0"/>
              <a:ext cx="0" cy="143865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49" name="Google Shape;1149;p13"/>
            <p:cNvCxnSpPr/>
            <p:nvPr/>
          </p:nvCxnSpPr>
          <p:spPr>
            <a:xfrm>
              <a:off x="15797081" y="0"/>
              <a:ext cx="0" cy="9509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50" name="Google Shape;1150;p13"/>
            <p:cNvCxnSpPr/>
            <p:nvPr/>
          </p:nvCxnSpPr>
          <p:spPr>
            <a:xfrm>
              <a:off x="16004345" y="0"/>
              <a:ext cx="0" cy="14081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51" name="Google Shape;1151;p13"/>
            <p:cNvCxnSpPr/>
            <p:nvPr/>
          </p:nvCxnSpPr>
          <p:spPr>
            <a:xfrm>
              <a:off x="16211609" y="237744"/>
              <a:ext cx="0" cy="120091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52" name="Google Shape;1152;p13"/>
            <p:cNvCxnSpPr/>
            <p:nvPr/>
          </p:nvCxnSpPr>
          <p:spPr>
            <a:xfrm>
              <a:off x="16229897" y="0"/>
              <a:ext cx="0" cy="14630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53" name="Google Shape;1153;p13"/>
            <p:cNvCxnSpPr/>
            <p:nvPr/>
          </p:nvCxnSpPr>
          <p:spPr>
            <a:xfrm>
              <a:off x="16449353" y="0"/>
              <a:ext cx="0" cy="11033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54" name="Google Shape;1154;p13"/>
            <p:cNvCxnSpPr/>
            <p:nvPr/>
          </p:nvCxnSpPr>
          <p:spPr>
            <a:xfrm>
              <a:off x="16668809" y="0"/>
              <a:ext cx="0" cy="17129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55" name="Google Shape;1155;p13"/>
            <p:cNvCxnSpPr/>
            <p:nvPr/>
          </p:nvCxnSpPr>
          <p:spPr>
            <a:xfrm>
              <a:off x="16894361" y="0"/>
              <a:ext cx="0" cy="21092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56" name="Google Shape;1156;p13"/>
            <p:cNvCxnSpPr/>
            <p:nvPr/>
          </p:nvCxnSpPr>
          <p:spPr>
            <a:xfrm>
              <a:off x="17113817" y="0"/>
              <a:ext cx="0" cy="21092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57" name="Google Shape;1157;p13"/>
            <p:cNvCxnSpPr/>
            <p:nvPr/>
          </p:nvCxnSpPr>
          <p:spPr>
            <a:xfrm>
              <a:off x="17327177" y="0"/>
              <a:ext cx="0" cy="9144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58" name="Google Shape;1158;p13"/>
            <p:cNvCxnSpPr/>
            <p:nvPr/>
          </p:nvCxnSpPr>
          <p:spPr>
            <a:xfrm>
              <a:off x="17347810" y="201168"/>
              <a:ext cx="0" cy="138379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59" name="Google Shape;1159;p13"/>
            <p:cNvCxnSpPr/>
            <p:nvPr/>
          </p:nvCxnSpPr>
          <p:spPr>
            <a:xfrm>
              <a:off x="17528345" y="0"/>
              <a:ext cx="0" cy="14630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60" name="Google Shape;1160;p13"/>
            <p:cNvCxnSpPr/>
            <p:nvPr/>
          </p:nvCxnSpPr>
          <p:spPr>
            <a:xfrm>
              <a:off x="17548978" y="320040"/>
              <a:ext cx="0" cy="171602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61" name="Google Shape;1161;p13"/>
            <p:cNvCxnSpPr/>
            <p:nvPr/>
          </p:nvCxnSpPr>
          <p:spPr>
            <a:xfrm>
              <a:off x="17774530" y="54864"/>
              <a:ext cx="0" cy="15300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62" name="Google Shape;1162;p13"/>
            <p:cNvCxnSpPr/>
            <p:nvPr/>
          </p:nvCxnSpPr>
          <p:spPr>
            <a:xfrm>
              <a:off x="17774530" y="1785856"/>
              <a:ext cx="0" cy="220702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63" name="Google Shape;1163;p13"/>
            <p:cNvCxnSpPr/>
            <p:nvPr/>
          </p:nvCxnSpPr>
          <p:spPr>
            <a:xfrm>
              <a:off x="17985545" y="0"/>
              <a:ext cx="0" cy="4328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64" name="Google Shape;1164;p13"/>
            <p:cNvCxnSpPr/>
            <p:nvPr/>
          </p:nvCxnSpPr>
          <p:spPr>
            <a:xfrm>
              <a:off x="17985545" y="591312"/>
              <a:ext cx="0" cy="144475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65" name="Google Shape;1165;p13"/>
            <p:cNvCxnSpPr/>
            <p:nvPr/>
          </p:nvCxnSpPr>
          <p:spPr>
            <a:xfrm>
              <a:off x="18205001" y="0"/>
              <a:ext cx="0" cy="81076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66" name="Google Shape;1166;p13"/>
            <p:cNvCxnSpPr/>
            <p:nvPr/>
          </p:nvCxnSpPr>
          <p:spPr>
            <a:xfrm>
              <a:off x="18186713" y="862584"/>
              <a:ext cx="0" cy="124663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67" name="Google Shape;1167;p13"/>
            <p:cNvCxnSpPr/>
            <p:nvPr/>
          </p:nvCxnSpPr>
          <p:spPr>
            <a:xfrm>
              <a:off x="18194333" y="2273484"/>
              <a:ext cx="0" cy="17193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68" name="Google Shape;1168;p13"/>
            <p:cNvCxnSpPr/>
            <p:nvPr/>
          </p:nvCxnSpPr>
          <p:spPr>
            <a:xfrm>
              <a:off x="18437470" y="-2776"/>
              <a:ext cx="0" cy="178863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69" name="Google Shape;1169;p13"/>
            <p:cNvCxnSpPr/>
            <p:nvPr/>
          </p:nvCxnSpPr>
          <p:spPr>
            <a:xfrm>
              <a:off x="18414610" y="2036064"/>
              <a:ext cx="0" cy="155295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70" name="Google Shape;1170;p13"/>
            <p:cNvCxnSpPr/>
            <p:nvPr/>
          </p:nvCxnSpPr>
          <p:spPr>
            <a:xfrm>
              <a:off x="18671345" y="0"/>
              <a:ext cx="0" cy="27432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71" name="Google Shape;1171;p13"/>
            <p:cNvCxnSpPr/>
            <p:nvPr/>
          </p:nvCxnSpPr>
          <p:spPr>
            <a:xfrm>
              <a:off x="18645750" y="432816"/>
              <a:ext cx="0" cy="199034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72" name="Google Shape;1172;p13"/>
            <p:cNvCxnSpPr/>
            <p:nvPr/>
          </p:nvCxnSpPr>
          <p:spPr>
            <a:xfrm>
              <a:off x="18645750" y="2550904"/>
              <a:ext cx="0" cy="151734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73" name="Google Shape;1173;p13"/>
            <p:cNvCxnSpPr/>
            <p:nvPr/>
          </p:nvCxnSpPr>
          <p:spPr>
            <a:xfrm>
              <a:off x="18858094" y="-2776"/>
              <a:ext cx="0" cy="279474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74" name="Google Shape;1174;p13"/>
            <p:cNvCxnSpPr/>
            <p:nvPr/>
          </p:nvCxnSpPr>
          <p:spPr>
            <a:xfrm>
              <a:off x="19079777" y="0"/>
              <a:ext cx="0" cy="29870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75" name="Google Shape;1175;p13"/>
            <p:cNvCxnSpPr/>
            <p:nvPr/>
          </p:nvCxnSpPr>
          <p:spPr>
            <a:xfrm>
              <a:off x="19303102" y="-2776"/>
              <a:ext cx="0" cy="7342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76" name="Google Shape;1176;p13"/>
            <p:cNvCxnSpPr/>
            <p:nvPr/>
          </p:nvCxnSpPr>
          <p:spPr>
            <a:xfrm>
              <a:off x="19498174" y="-2776"/>
              <a:ext cx="0" cy="81354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77" name="Google Shape;1177;p13"/>
            <p:cNvCxnSpPr/>
            <p:nvPr/>
          </p:nvCxnSpPr>
          <p:spPr>
            <a:xfrm>
              <a:off x="19744241" y="0"/>
              <a:ext cx="0" cy="4328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78" name="Google Shape;1178;p13"/>
            <p:cNvCxnSpPr/>
            <p:nvPr/>
          </p:nvCxnSpPr>
          <p:spPr>
            <a:xfrm>
              <a:off x="19963697" y="0"/>
              <a:ext cx="0" cy="11033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79" name="Google Shape;1179;p13"/>
            <p:cNvCxnSpPr/>
            <p:nvPr/>
          </p:nvCxnSpPr>
          <p:spPr>
            <a:xfrm>
              <a:off x="20177057" y="0"/>
              <a:ext cx="0" cy="1503659"/>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80" name="Google Shape;1180;p13"/>
            <p:cNvCxnSpPr/>
            <p:nvPr/>
          </p:nvCxnSpPr>
          <p:spPr>
            <a:xfrm>
              <a:off x="20402609" y="0"/>
              <a:ext cx="0" cy="242316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81" name="Google Shape;1181;p13"/>
            <p:cNvCxnSpPr/>
            <p:nvPr/>
          </p:nvCxnSpPr>
          <p:spPr>
            <a:xfrm>
              <a:off x="20646449" y="0"/>
              <a:ext cx="0" cy="9509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82" name="Google Shape;1182;p13"/>
            <p:cNvCxnSpPr/>
            <p:nvPr/>
          </p:nvCxnSpPr>
          <p:spPr>
            <a:xfrm>
              <a:off x="20835425" y="0"/>
              <a:ext cx="0" cy="3423161"/>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83" name="Google Shape;1183;p13"/>
            <p:cNvCxnSpPr/>
            <p:nvPr/>
          </p:nvCxnSpPr>
          <p:spPr>
            <a:xfrm>
              <a:off x="21060977" y="0"/>
              <a:ext cx="0" cy="9509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84" name="Google Shape;1184;p13"/>
            <p:cNvCxnSpPr/>
            <p:nvPr/>
          </p:nvCxnSpPr>
          <p:spPr>
            <a:xfrm>
              <a:off x="21274337" y="0"/>
              <a:ext cx="0" cy="13776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85" name="Google Shape;1185;p13"/>
            <p:cNvCxnSpPr/>
            <p:nvPr/>
          </p:nvCxnSpPr>
          <p:spPr>
            <a:xfrm>
              <a:off x="21481601" y="237744"/>
              <a:ext cx="0" cy="120091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86" name="Google Shape;1186;p13"/>
            <p:cNvCxnSpPr/>
            <p:nvPr/>
          </p:nvCxnSpPr>
          <p:spPr>
            <a:xfrm>
              <a:off x="21509033" y="0"/>
              <a:ext cx="0" cy="14630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87" name="Google Shape;1187;p13"/>
            <p:cNvCxnSpPr/>
            <p:nvPr/>
          </p:nvCxnSpPr>
          <p:spPr>
            <a:xfrm>
              <a:off x="21725441" y="0"/>
              <a:ext cx="0" cy="11033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88" name="Google Shape;1188;p13"/>
            <p:cNvCxnSpPr/>
            <p:nvPr/>
          </p:nvCxnSpPr>
          <p:spPr>
            <a:xfrm>
              <a:off x="21944897" y="0"/>
              <a:ext cx="0" cy="17129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89" name="Google Shape;1189;p13"/>
            <p:cNvCxnSpPr/>
            <p:nvPr/>
          </p:nvCxnSpPr>
          <p:spPr>
            <a:xfrm>
              <a:off x="22158257" y="0"/>
              <a:ext cx="0" cy="21092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90" name="Google Shape;1190;p13"/>
            <p:cNvCxnSpPr/>
            <p:nvPr/>
          </p:nvCxnSpPr>
          <p:spPr>
            <a:xfrm>
              <a:off x="22383809" y="0"/>
              <a:ext cx="0" cy="308457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91" name="Google Shape;1191;p13"/>
            <p:cNvCxnSpPr/>
            <p:nvPr/>
          </p:nvCxnSpPr>
          <p:spPr>
            <a:xfrm>
              <a:off x="22606313" y="0"/>
              <a:ext cx="0" cy="9144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92" name="Google Shape;1192;p13"/>
            <p:cNvCxnSpPr/>
            <p:nvPr/>
          </p:nvCxnSpPr>
          <p:spPr>
            <a:xfrm>
              <a:off x="22626946" y="201168"/>
              <a:ext cx="0" cy="138379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93" name="Google Shape;1193;p13"/>
            <p:cNvCxnSpPr/>
            <p:nvPr/>
          </p:nvCxnSpPr>
          <p:spPr>
            <a:xfrm>
              <a:off x="22813577" y="0"/>
              <a:ext cx="0" cy="14630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94" name="Google Shape;1194;p13"/>
            <p:cNvCxnSpPr/>
            <p:nvPr/>
          </p:nvCxnSpPr>
          <p:spPr>
            <a:xfrm>
              <a:off x="22809826" y="329184"/>
              <a:ext cx="0" cy="373906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95" name="Google Shape;1195;p13"/>
            <p:cNvCxnSpPr/>
            <p:nvPr/>
          </p:nvCxnSpPr>
          <p:spPr>
            <a:xfrm>
              <a:off x="23036081" y="54864"/>
              <a:ext cx="0" cy="15300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96" name="Google Shape;1196;p13"/>
            <p:cNvCxnSpPr/>
            <p:nvPr/>
          </p:nvCxnSpPr>
          <p:spPr>
            <a:xfrm>
              <a:off x="23255537" y="0"/>
              <a:ext cx="0" cy="4328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97" name="Google Shape;1197;p13"/>
            <p:cNvCxnSpPr/>
            <p:nvPr/>
          </p:nvCxnSpPr>
          <p:spPr>
            <a:xfrm>
              <a:off x="23255537" y="576072"/>
              <a:ext cx="0" cy="145999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98" name="Google Shape;1198;p13"/>
            <p:cNvCxnSpPr/>
            <p:nvPr/>
          </p:nvCxnSpPr>
          <p:spPr>
            <a:xfrm>
              <a:off x="23487185" y="0"/>
              <a:ext cx="0" cy="81076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199" name="Google Shape;1199;p13"/>
            <p:cNvCxnSpPr/>
            <p:nvPr/>
          </p:nvCxnSpPr>
          <p:spPr>
            <a:xfrm>
              <a:off x="23468897" y="883920"/>
              <a:ext cx="0" cy="12252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00" name="Google Shape;1200;p13"/>
            <p:cNvCxnSpPr/>
            <p:nvPr/>
          </p:nvCxnSpPr>
          <p:spPr>
            <a:xfrm>
              <a:off x="23694449" y="0"/>
              <a:ext cx="0" cy="178585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01" name="Google Shape;1201;p13"/>
            <p:cNvCxnSpPr/>
            <p:nvPr/>
          </p:nvCxnSpPr>
          <p:spPr>
            <a:xfrm>
              <a:off x="23926097" y="451104"/>
              <a:ext cx="0" cy="192024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02" name="Google Shape;1202;p13"/>
            <p:cNvCxnSpPr/>
            <p:nvPr/>
          </p:nvCxnSpPr>
          <p:spPr>
            <a:xfrm>
              <a:off x="23953529" y="0"/>
              <a:ext cx="0" cy="27432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03" name="Google Shape;1203;p13"/>
            <p:cNvCxnSpPr/>
            <p:nvPr/>
          </p:nvCxnSpPr>
          <p:spPr>
            <a:xfrm>
              <a:off x="24127265" y="0"/>
              <a:ext cx="0" cy="279196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04" name="Google Shape;1204;p13"/>
            <p:cNvCxnSpPr/>
            <p:nvPr/>
          </p:nvCxnSpPr>
          <p:spPr>
            <a:xfrm>
              <a:off x="24361960" y="0"/>
              <a:ext cx="0" cy="27432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05" name="Google Shape;1205;p13"/>
            <p:cNvCxnSpPr/>
            <p:nvPr/>
          </p:nvCxnSpPr>
          <p:spPr>
            <a:xfrm>
              <a:off x="24349065" y="502920"/>
              <a:ext cx="0" cy="322412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06" name="Google Shape;1206;p13"/>
            <p:cNvCxnSpPr/>
            <p:nvPr/>
          </p:nvCxnSpPr>
          <p:spPr>
            <a:xfrm>
              <a:off x="19079777" y="502920"/>
              <a:ext cx="0" cy="322412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07" name="Google Shape;1207;p13"/>
            <p:cNvCxnSpPr/>
            <p:nvPr/>
          </p:nvCxnSpPr>
          <p:spPr>
            <a:xfrm>
              <a:off x="18837774" y="2905760"/>
              <a:ext cx="0" cy="116248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08" name="Google Shape;1208;p13"/>
            <p:cNvCxnSpPr/>
            <p:nvPr/>
          </p:nvCxnSpPr>
          <p:spPr>
            <a:xfrm>
              <a:off x="19333582" y="862584"/>
              <a:ext cx="0" cy="141090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09" name="Google Shape;1209;p13"/>
            <p:cNvCxnSpPr/>
            <p:nvPr/>
          </p:nvCxnSpPr>
          <p:spPr>
            <a:xfrm>
              <a:off x="19292942" y="2414072"/>
              <a:ext cx="0" cy="196488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10" name="Google Shape;1210;p13"/>
            <p:cNvCxnSpPr/>
            <p:nvPr/>
          </p:nvCxnSpPr>
          <p:spPr>
            <a:xfrm>
              <a:off x="19528654" y="981780"/>
              <a:ext cx="0" cy="374870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11" name="Google Shape;1211;p13"/>
            <p:cNvCxnSpPr/>
            <p:nvPr/>
          </p:nvCxnSpPr>
          <p:spPr>
            <a:xfrm>
              <a:off x="19743343" y="731520"/>
              <a:ext cx="0" cy="154196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12" name="Google Shape;1212;p13"/>
            <p:cNvCxnSpPr/>
            <p:nvPr/>
          </p:nvCxnSpPr>
          <p:spPr>
            <a:xfrm>
              <a:off x="19743343" y="2477354"/>
              <a:ext cx="0" cy="218201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13" name="Google Shape;1213;p13"/>
            <p:cNvCxnSpPr/>
            <p:nvPr/>
          </p:nvCxnSpPr>
          <p:spPr>
            <a:xfrm>
              <a:off x="19963697" y="1234602"/>
              <a:ext cx="0" cy="147811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14" name="Google Shape;1214;p13"/>
            <p:cNvCxnSpPr/>
            <p:nvPr/>
          </p:nvCxnSpPr>
          <p:spPr>
            <a:xfrm>
              <a:off x="19994177" y="2839801"/>
              <a:ext cx="0" cy="1386759"/>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15" name="Google Shape;1215;p13"/>
            <p:cNvCxnSpPr/>
            <p:nvPr/>
          </p:nvCxnSpPr>
          <p:spPr>
            <a:xfrm>
              <a:off x="20177057" y="1584960"/>
              <a:ext cx="0" cy="120700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16" name="Google Shape;1216;p13"/>
            <p:cNvCxnSpPr/>
            <p:nvPr/>
          </p:nvCxnSpPr>
          <p:spPr>
            <a:xfrm>
              <a:off x="20177057" y="2947777"/>
              <a:ext cx="0" cy="1681695"/>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17" name="Google Shape;1217;p13"/>
            <p:cNvCxnSpPr/>
            <p:nvPr/>
          </p:nvCxnSpPr>
          <p:spPr>
            <a:xfrm>
              <a:off x="20401906" y="2712720"/>
              <a:ext cx="0" cy="151384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18" name="Google Shape;1218;p13"/>
            <p:cNvCxnSpPr/>
            <p:nvPr/>
          </p:nvCxnSpPr>
          <p:spPr>
            <a:xfrm>
              <a:off x="20401906" y="4434023"/>
              <a:ext cx="0" cy="224324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19" name="Google Shape;1219;p13"/>
            <p:cNvCxnSpPr/>
            <p:nvPr/>
          </p:nvCxnSpPr>
          <p:spPr>
            <a:xfrm>
              <a:off x="20615266" y="1103376"/>
              <a:ext cx="0" cy="198120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20" name="Google Shape;1220;p13"/>
            <p:cNvCxnSpPr/>
            <p:nvPr/>
          </p:nvCxnSpPr>
          <p:spPr>
            <a:xfrm>
              <a:off x="20615266" y="3223325"/>
              <a:ext cx="0" cy="1507155"/>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21" name="Google Shape;1221;p13"/>
            <p:cNvCxnSpPr/>
            <p:nvPr/>
          </p:nvCxnSpPr>
          <p:spPr>
            <a:xfrm>
              <a:off x="20815105" y="3589020"/>
              <a:ext cx="0" cy="114146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22" name="Google Shape;1222;p13"/>
            <p:cNvCxnSpPr/>
            <p:nvPr/>
          </p:nvCxnSpPr>
          <p:spPr>
            <a:xfrm>
              <a:off x="20835425" y="4934430"/>
              <a:ext cx="0" cy="1742841"/>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23" name="Google Shape;1223;p13"/>
            <p:cNvCxnSpPr/>
            <p:nvPr/>
          </p:nvCxnSpPr>
          <p:spPr>
            <a:xfrm>
              <a:off x="21058242" y="4663682"/>
              <a:ext cx="0" cy="1502679"/>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24" name="Google Shape;1224;p13"/>
            <p:cNvCxnSpPr/>
            <p:nvPr/>
          </p:nvCxnSpPr>
          <p:spPr>
            <a:xfrm>
              <a:off x="21058242" y="1164578"/>
              <a:ext cx="0" cy="321438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25" name="Google Shape;1225;p13"/>
            <p:cNvCxnSpPr/>
            <p:nvPr/>
          </p:nvCxnSpPr>
          <p:spPr>
            <a:xfrm>
              <a:off x="21304817" y="1524000"/>
              <a:ext cx="0" cy="138176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26" name="Google Shape;1226;p13"/>
            <p:cNvCxnSpPr/>
            <p:nvPr/>
          </p:nvCxnSpPr>
          <p:spPr>
            <a:xfrm>
              <a:off x="21509033" y="1712976"/>
              <a:ext cx="0" cy="366049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27" name="Google Shape;1227;p13"/>
            <p:cNvCxnSpPr/>
            <p:nvPr/>
          </p:nvCxnSpPr>
          <p:spPr>
            <a:xfrm>
              <a:off x="21274337" y="3084576"/>
              <a:ext cx="0" cy="195478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28" name="Google Shape;1228;p13"/>
            <p:cNvCxnSpPr/>
            <p:nvPr/>
          </p:nvCxnSpPr>
          <p:spPr>
            <a:xfrm>
              <a:off x="21274337" y="5188969"/>
              <a:ext cx="0" cy="151043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29" name="Google Shape;1229;p13"/>
            <p:cNvCxnSpPr/>
            <p:nvPr/>
          </p:nvCxnSpPr>
          <p:spPr>
            <a:xfrm>
              <a:off x="21481601" y="5505160"/>
              <a:ext cx="0" cy="1194247"/>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30" name="Google Shape;1230;p13"/>
            <p:cNvCxnSpPr/>
            <p:nvPr/>
          </p:nvCxnSpPr>
          <p:spPr>
            <a:xfrm>
              <a:off x="21725441" y="1377696"/>
              <a:ext cx="0" cy="1570081"/>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31" name="Google Shape;1231;p13"/>
            <p:cNvCxnSpPr/>
            <p:nvPr/>
          </p:nvCxnSpPr>
          <p:spPr>
            <a:xfrm>
              <a:off x="21725441" y="3140079"/>
              <a:ext cx="0" cy="3200705"/>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32" name="Google Shape;1232;p13"/>
            <p:cNvCxnSpPr/>
            <p:nvPr/>
          </p:nvCxnSpPr>
          <p:spPr>
            <a:xfrm>
              <a:off x="21944897" y="1907359"/>
              <a:ext cx="0" cy="1465761"/>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33" name="Google Shape;1233;p13"/>
            <p:cNvCxnSpPr/>
            <p:nvPr/>
          </p:nvCxnSpPr>
          <p:spPr>
            <a:xfrm>
              <a:off x="21965217" y="3483519"/>
              <a:ext cx="0" cy="139995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34" name="Google Shape;1234;p13"/>
            <p:cNvCxnSpPr/>
            <p:nvPr/>
          </p:nvCxnSpPr>
          <p:spPr>
            <a:xfrm>
              <a:off x="21934737" y="5039360"/>
              <a:ext cx="0" cy="197104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35" name="Google Shape;1235;p13"/>
            <p:cNvCxnSpPr/>
            <p:nvPr/>
          </p:nvCxnSpPr>
          <p:spPr>
            <a:xfrm>
              <a:off x="22158257" y="2214048"/>
              <a:ext cx="0" cy="1269471"/>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36" name="Google Shape;1236;p13"/>
            <p:cNvCxnSpPr/>
            <p:nvPr/>
          </p:nvCxnSpPr>
          <p:spPr>
            <a:xfrm>
              <a:off x="22158257" y="3589020"/>
              <a:ext cx="0" cy="381735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37" name="Google Shape;1237;p13"/>
            <p:cNvCxnSpPr/>
            <p:nvPr/>
          </p:nvCxnSpPr>
          <p:spPr>
            <a:xfrm>
              <a:off x="22605923" y="1759016"/>
              <a:ext cx="0" cy="196803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38" name="Google Shape;1238;p13"/>
            <p:cNvCxnSpPr/>
            <p:nvPr/>
          </p:nvCxnSpPr>
          <p:spPr>
            <a:xfrm>
              <a:off x="22383809" y="3268656"/>
              <a:ext cx="0" cy="1614813"/>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39" name="Google Shape;1239;p13"/>
            <p:cNvCxnSpPr/>
            <p:nvPr/>
          </p:nvCxnSpPr>
          <p:spPr>
            <a:xfrm>
              <a:off x="22383809" y="5129064"/>
              <a:ext cx="0" cy="214041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40" name="Google Shape;1240;p13"/>
            <p:cNvCxnSpPr/>
            <p:nvPr/>
          </p:nvCxnSpPr>
          <p:spPr>
            <a:xfrm>
              <a:off x="22605923" y="3876367"/>
              <a:ext cx="0" cy="1497103"/>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41" name="Google Shape;1241;p13"/>
            <p:cNvCxnSpPr/>
            <p:nvPr/>
          </p:nvCxnSpPr>
          <p:spPr>
            <a:xfrm>
              <a:off x="22636403" y="5488389"/>
              <a:ext cx="0" cy="1497103"/>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42" name="Google Shape;1242;p13"/>
            <p:cNvCxnSpPr/>
            <p:nvPr/>
          </p:nvCxnSpPr>
          <p:spPr>
            <a:xfrm>
              <a:off x="22809826" y="4201302"/>
              <a:ext cx="0" cy="119678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43" name="Google Shape;1243;p13"/>
            <p:cNvCxnSpPr/>
            <p:nvPr/>
          </p:nvCxnSpPr>
          <p:spPr>
            <a:xfrm>
              <a:off x="23036081" y="1779480"/>
              <a:ext cx="0" cy="325988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44" name="Google Shape;1244;p13"/>
            <p:cNvCxnSpPr/>
            <p:nvPr/>
          </p:nvCxnSpPr>
          <p:spPr>
            <a:xfrm>
              <a:off x="22809826" y="5592232"/>
              <a:ext cx="0" cy="167724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45" name="Google Shape;1245;p13"/>
            <p:cNvCxnSpPr/>
            <p:nvPr/>
          </p:nvCxnSpPr>
          <p:spPr>
            <a:xfrm>
              <a:off x="23036081" y="5308244"/>
              <a:ext cx="0" cy="154735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46" name="Google Shape;1246;p13"/>
            <p:cNvCxnSpPr/>
            <p:nvPr/>
          </p:nvCxnSpPr>
          <p:spPr>
            <a:xfrm>
              <a:off x="23047656" y="7044580"/>
              <a:ext cx="0" cy="224255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47" name="Google Shape;1247;p13"/>
            <p:cNvCxnSpPr/>
            <p:nvPr/>
          </p:nvCxnSpPr>
          <p:spPr>
            <a:xfrm>
              <a:off x="23292113" y="2176272"/>
              <a:ext cx="0" cy="1392089"/>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48" name="Google Shape;1248;p13"/>
            <p:cNvCxnSpPr/>
            <p:nvPr/>
          </p:nvCxnSpPr>
          <p:spPr>
            <a:xfrm>
              <a:off x="23268963" y="3737978"/>
              <a:ext cx="0" cy="1930341"/>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49" name="Google Shape;1249;p13"/>
            <p:cNvCxnSpPr/>
            <p:nvPr/>
          </p:nvCxnSpPr>
          <p:spPr>
            <a:xfrm>
              <a:off x="23268963" y="5872266"/>
              <a:ext cx="0" cy="149038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50" name="Google Shape;1250;p13"/>
            <p:cNvCxnSpPr/>
            <p:nvPr/>
          </p:nvCxnSpPr>
          <p:spPr>
            <a:xfrm>
              <a:off x="23463332" y="6166361"/>
              <a:ext cx="0" cy="1196289"/>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51" name="Google Shape;1251;p13"/>
            <p:cNvCxnSpPr/>
            <p:nvPr/>
          </p:nvCxnSpPr>
          <p:spPr>
            <a:xfrm>
              <a:off x="23483652" y="2291223"/>
              <a:ext cx="0" cy="3790697"/>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52" name="Google Shape;1252;p13"/>
            <p:cNvCxnSpPr/>
            <p:nvPr/>
          </p:nvCxnSpPr>
          <p:spPr>
            <a:xfrm>
              <a:off x="23694449" y="2007870"/>
              <a:ext cx="0" cy="158115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53" name="Google Shape;1253;p13"/>
            <p:cNvCxnSpPr/>
            <p:nvPr/>
          </p:nvCxnSpPr>
          <p:spPr>
            <a:xfrm>
              <a:off x="23694449" y="3801698"/>
              <a:ext cx="0" cy="3208702"/>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54" name="Google Shape;1254;p13"/>
            <p:cNvCxnSpPr/>
            <p:nvPr/>
          </p:nvCxnSpPr>
          <p:spPr>
            <a:xfrm>
              <a:off x="23925707" y="2573635"/>
              <a:ext cx="0" cy="1419245"/>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55" name="Google Shape;1255;p13"/>
            <p:cNvCxnSpPr/>
            <p:nvPr/>
          </p:nvCxnSpPr>
          <p:spPr>
            <a:xfrm>
              <a:off x="24127265" y="2872316"/>
              <a:ext cx="0" cy="120374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56" name="Google Shape;1256;p13"/>
            <p:cNvCxnSpPr/>
            <p:nvPr/>
          </p:nvCxnSpPr>
          <p:spPr>
            <a:xfrm>
              <a:off x="23950091" y="4136402"/>
              <a:ext cx="0" cy="136875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57" name="Google Shape;1257;p13"/>
            <p:cNvCxnSpPr/>
            <p:nvPr/>
          </p:nvCxnSpPr>
          <p:spPr>
            <a:xfrm>
              <a:off x="23463332" y="7554410"/>
              <a:ext cx="0" cy="173272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58" name="Google Shape;1258;p13"/>
            <p:cNvCxnSpPr/>
            <p:nvPr/>
          </p:nvCxnSpPr>
          <p:spPr>
            <a:xfrm>
              <a:off x="23694449" y="7269480"/>
              <a:ext cx="0" cy="1606815"/>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59" name="Google Shape;1259;p13"/>
            <p:cNvCxnSpPr/>
            <p:nvPr/>
          </p:nvCxnSpPr>
          <p:spPr>
            <a:xfrm>
              <a:off x="23925707" y="7839141"/>
              <a:ext cx="0" cy="1447989"/>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60" name="Google Shape;1260;p13"/>
            <p:cNvCxnSpPr/>
            <p:nvPr/>
          </p:nvCxnSpPr>
          <p:spPr>
            <a:xfrm>
              <a:off x="24119645" y="8161903"/>
              <a:ext cx="0" cy="1175596"/>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61" name="Google Shape;1261;p13"/>
            <p:cNvCxnSpPr/>
            <p:nvPr/>
          </p:nvCxnSpPr>
          <p:spPr>
            <a:xfrm>
              <a:off x="23919611" y="5743822"/>
              <a:ext cx="0" cy="1964624"/>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62" name="Google Shape;1262;p13"/>
            <p:cNvCxnSpPr/>
            <p:nvPr/>
          </p:nvCxnSpPr>
          <p:spPr>
            <a:xfrm>
              <a:off x="24127265" y="4305929"/>
              <a:ext cx="0" cy="3766958"/>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63" name="Google Shape;1263;p13"/>
            <p:cNvCxnSpPr/>
            <p:nvPr/>
          </p:nvCxnSpPr>
          <p:spPr>
            <a:xfrm>
              <a:off x="24349065" y="4012061"/>
              <a:ext cx="0" cy="1588680"/>
            </a:xfrm>
            <a:prstGeom prst="straightConnector1">
              <a:avLst/>
            </a:prstGeom>
            <a:noFill/>
            <a:ln w="50800" cap="rnd" cmpd="sng">
              <a:solidFill>
                <a:srgbClr val="FF8200">
                  <a:alpha val="9019"/>
                </a:srgbClr>
              </a:solidFill>
              <a:prstDash val="solid"/>
              <a:round/>
              <a:headEnd type="none" w="sm" len="sm"/>
              <a:tailEnd type="none" w="sm" len="sm"/>
            </a:ln>
          </p:spPr>
        </p:cxnSp>
        <p:cxnSp>
          <p:nvCxnSpPr>
            <p:cNvPr id="1264" name="Google Shape;1264;p13"/>
            <p:cNvCxnSpPr/>
            <p:nvPr/>
          </p:nvCxnSpPr>
          <p:spPr>
            <a:xfrm>
              <a:off x="24349065" y="5795749"/>
              <a:ext cx="0" cy="3276320"/>
            </a:xfrm>
            <a:prstGeom prst="straightConnector1">
              <a:avLst/>
            </a:prstGeom>
            <a:noFill/>
            <a:ln w="50800" cap="rnd" cmpd="sng">
              <a:solidFill>
                <a:srgbClr val="FF8200">
                  <a:alpha val="9019"/>
                </a:srgbClr>
              </a:solidFill>
              <a:prstDash val="solid"/>
              <a:round/>
              <a:headEnd type="none" w="sm" len="sm"/>
              <a:tailEnd type="none" w="sm" len="sm"/>
            </a:ln>
          </p:spPr>
        </p:cxnSp>
      </p:grpSp>
      <p:pic>
        <p:nvPicPr>
          <p:cNvPr id="1265" name="Google Shape;1265;p13" descr="analytics.png"/>
          <p:cNvPicPr preferRelativeResize="0"/>
          <p:nvPr/>
        </p:nvPicPr>
        <p:blipFill rotWithShape="1">
          <a:blip r:embed="rId3">
            <a:alphaModFix/>
          </a:blip>
          <a:srcRect/>
          <a:stretch/>
        </p:blipFill>
        <p:spPr>
          <a:xfrm>
            <a:off x="1666917" y="3170393"/>
            <a:ext cx="723748" cy="723748"/>
          </a:xfrm>
          <a:prstGeom prst="rect">
            <a:avLst/>
          </a:prstGeom>
          <a:noFill/>
          <a:ln>
            <a:noFill/>
          </a:ln>
        </p:spPr>
      </p:pic>
      <p:pic>
        <p:nvPicPr>
          <p:cNvPr id="1266" name="Google Shape;1266;p13" descr="stock-market.png"/>
          <p:cNvPicPr preferRelativeResize="0"/>
          <p:nvPr/>
        </p:nvPicPr>
        <p:blipFill rotWithShape="1">
          <a:blip r:embed="rId4">
            <a:alphaModFix/>
          </a:blip>
          <a:srcRect/>
          <a:stretch/>
        </p:blipFill>
        <p:spPr>
          <a:xfrm>
            <a:off x="5012653" y="3141091"/>
            <a:ext cx="666598" cy="666598"/>
          </a:xfrm>
          <a:prstGeom prst="rect">
            <a:avLst/>
          </a:prstGeom>
          <a:noFill/>
          <a:ln>
            <a:noFill/>
          </a:ln>
        </p:spPr>
      </p:pic>
      <p:sp>
        <p:nvSpPr>
          <p:cNvPr id="1267" name="Google Shape;1267;p13"/>
          <p:cNvSpPr/>
          <p:nvPr/>
        </p:nvSpPr>
        <p:spPr>
          <a:xfrm>
            <a:off x="8108853" y="2720650"/>
            <a:ext cx="1767840" cy="1524000"/>
          </a:xfrm>
          <a:prstGeom prst="hexagon">
            <a:avLst>
              <a:gd name="adj" fmla="val 25000"/>
              <a:gd name="vf" fmla="val 115470"/>
            </a:avLst>
          </a:prstGeom>
          <a:solidFill>
            <a:srgbClr val="FFF2E5"/>
          </a:solidFill>
          <a:ln>
            <a:noFill/>
          </a:ln>
          <a:effectLst>
            <a:outerShdw blurRad="38100" dist="12700" dir="2700000" algn="tl" rotWithShape="0">
              <a:srgbClr val="000000">
                <a:alpha val="14117"/>
              </a:srgbClr>
            </a:outerShdw>
          </a:effectLst>
        </p:spPr>
        <p:txBody>
          <a:bodyPr spcFirstLastPara="1" wrap="square" lIns="274313" tIns="324000" rIns="274313" bIns="365750" anchor="b" anchorCtr="0">
            <a:noAutofit/>
          </a:bodyPr>
          <a:lstStyle/>
          <a:p>
            <a:pPr>
              <a:buClr>
                <a:srgbClr val="000000"/>
              </a:buClr>
              <a:buSzPts val="2000"/>
            </a:pPr>
            <a:endParaRPr sz="1000">
              <a:solidFill>
                <a:srgbClr val="222222"/>
              </a:solidFill>
              <a:latin typeface="Open Sans"/>
              <a:ea typeface="Open Sans"/>
              <a:cs typeface="Open Sans"/>
              <a:sym typeface="Open Sans"/>
            </a:endParaRPr>
          </a:p>
        </p:txBody>
      </p:sp>
      <p:pic>
        <p:nvPicPr>
          <p:cNvPr id="1268" name="Google Shape;1268;p13" descr="organization.png"/>
          <p:cNvPicPr preferRelativeResize="0"/>
          <p:nvPr/>
        </p:nvPicPr>
        <p:blipFill rotWithShape="1">
          <a:blip r:embed="rId5">
            <a:alphaModFix/>
          </a:blip>
          <a:srcRect/>
          <a:stretch/>
        </p:blipFill>
        <p:spPr>
          <a:xfrm>
            <a:off x="8625063" y="2990991"/>
            <a:ext cx="752323" cy="752323"/>
          </a:xfrm>
          <a:prstGeom prst="rect">
            <a:avLst/>
          </a:prstGeom>
          <a:noFill/>
          <a:ln>
            <a:noFill/>
          </a:ln>
        </p:spPr>
      </p:pic>
      <p:sp>
        <p:nvSpPr>
          <p:cNvPr id="1269" name="Google Shape;1269;p13"/>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10</a:t>
            </a:fld>
            <a:endParaRPr sz="1200">
              <a:solidFill>
                <a:srgbClr val="6C6F74"/>
              </a:solidFill>
              <a:latin typeface="Poppins"/>
              <a:ea typeface="Poppins"/>
              <a:cs typeface="Poppins"/>
              <a:sym typeface="Poppins"/>
            </a:endParaRPr>
          </a:p>
        </p:txBody>
      </p:sp>
    </p:spTree>
    <p:extLst>
      <p:ext uri="{BB962C8B-B14F-4D97-AF65-F5344CB8AC3E}">
        <p14:creationId xmlns:p14="http://schemas.microsoft.com/office/powerpoint/2010/main" val="49775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1"/>
                                        </p:tgtEl>
                                        <p:attrNameLst>
                                          <p:attrName>style.visibility</p:attrName>
                                        </p:attrNameLst>
                                      </p:cBhvr>
                                      <p:to>
                                        <p:strVal val="visible"/>
                                      </p:to>
                                    </p:set>
                                    <p:animEffect transition="in" filter="fade">
                                      <p:cBhvr>
                                        <p:cTn id="7" dur="500"/>
                                        <p:tgtEl>
                                          <p:spTgt spid="1141"/>
                                        </p:tgtEl>
                                      </p:cBhvr>
                                    </p:animEffect>
                                  </p:childTnLst>
                                </p:cTn>
                              </p:par>
                              <p:par>
                                <p:cTn id="8" presetID="10" presetClass="entr" presetSubtype="0" fill="hold" nodeType="withEffect">
                                  <p:stCondLst>
                                    <p:cond delay="250"/>
                                  </p:stCondLst>
                                  <p:childTnLst>
                                    <p:set>
                                      <p:cBhvr>
                                        <p:cTn id="9" dur="1" fill="hold">
                                          <p:stCondLst>
                                            <p:cond delay="0"/>
                                          </p:stCondLst>
                                        </p:cTn>
                                        <p:tgtEl>
                                          <p:spTgt spid="1142"/>
                                        </p:tgtEl>
                                        <p:attrNameLst>
                                          <p:attrName>style.visibility</p:attrName>
                                        </p:attrNameLst>
                                      </p:cBhvr>
                                      <p:to>
                                        <p:strVal val="visible"/>
                                      </p:to>
                                    </p:set>
                                    <p:animEffect transition="in" filter="fade">
                                      <p:cBhvr>
                                        <p:cTn id="10" dur="500"/>
                                        <p:tgtEl>
                                          <p:spTgt spid="1142"/>
                                        </p:tgtEl>
                                      </p:cBhvr>
                                    </p:animEffect>
                                  </p:childTnLst>
                                </p:cTn>
                              </p:par>
                              <p:par>
                                <p:cTn id="11" presetID="10" presetClass="entr" presetSubtype="0" fill="hold" nodeType="withEffect">
                                  <p:stCondLst>
                                    <p:cond delay="750"/>
                                  </p:stCondLst>
                                  <p:childTnLst>
                                    <p:set>
                                      <p:cBhvr>
                                        <p:cTn id="12" dur="1" fill="hold">
                                          <p:stCondLst>
                                            <p:cond delay="0"/>
                                          </p:stCondLst>
                                        </p:cTn>
                                        <p:tgtEl>
                                          <p:spTgt spid="1143"/>
                                        </p:tgtEl>
                                        <p:attrNameLst>
                                          <p:attrName>style.visibility</p:attrName>
                                        </p:attrNameLst>
                                      </p:cBhvr>
                                      <p:to>
                                        <p:strVal val="visible"/>
                                      </p:to>
                                    </p:set>
                                    <p:animEffect transition="in" filter="fade">
                                      <p:cBhvr>
                                        <p:cTn id="13" dur="500"/>
                                        <p:tgtEl>
                                          <p:spTgt spid="1143"/>
                                        </p:tgtEl>
                                      </p:cBhvr>
                                    </p:animEffect>
                                  </p:childTnLst>
                                </p:cTn>
                              </p:par>
                              <p:par>
                                <p:cTn id="14" presetID="10" presetClass="entr" presetSubtype="0" fill="hold" nodeType="withEffect">
                                  <p:stCondLst>
                                    <p:cond delay="1000"/>
                                  </p:stCondLst>
                                  <p:childTnLst>
                                    <p:set>
                                      <p:cBhvr>
                                        <p:cTn id="15" dur="1" fill="hold">
                                          <p:stCondLst>
                                            <p:cond delay="0"/>
                                          </p:stCondLst>
                                        </p:cTn>
                                        <p:tgtEl>
                                          <p:spTgt spid="1136"/>
                                        </p:tgtEl>
                                        <p:attrNameLst>
                                          <p:attrName>style.visibility</p:attrName>
                                        </p:attrNameLst>
                                      </p:cBhvr>
                                      <p:to>
                                        <p:strVal val="visible"/>
                                      </p:to>
                                    </p:set>
                                    <p:animEffect transition="in" filter="fade">
                                      <p:cBhvr>
                                        <p:cTn id="16" dur="500"/>
                                        <p:tgtEl>
                                          <p:spTgt spid="1136"/>
                                        </p:tgtEl>
                                      </p:cBhvr>
                                    </p:animEffect>
                                  </p:childTnLst>
                                </p:cTn>
                              </p:par>
                              <p:par>
                                <p:cTn id="17" presetID="2" presetClass="entr" presetSubtype="4" fill="hold" nodeType="withEffect">
                                  <p:stCondLst>
                                    <p:cond delay="1250"/>
                                  </p:stCondLst>
                                  <p:childTnLst>
                                    <p:set>
                                      <p:cBhvr>
                                        <p:cTn id="18" dur="1" fill="hold">
                                          <p:stCondLst>
                                            <p:cond delay="0"/>
                                          </p:stCondLst>
                                        </p:cTn>
                                        <p:tgtEl>
                                          <p:spTgt spid="1144"/>
                                        </p:tgtEl>
                                        <p:attrNameLst>
                                          <p:attrName>style.visibility</p:attrName>
                                        </p:attrNameLst>
                                      </p:cBhvr>
                                      <p:to>
                                        <p:strVal val="visible"/>
                                      </p:to>
                                    </p:set>
                                    <p:anim calcmode="lin" valueType="num">
                                      <p:cBhvr additive="base">
                                        <p:cTn id="19" dur="750"/>
                                        <p:tgtEl>
                                          <p:spTgt spid="1144"/>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1500"/>
                                  </p:stCondLst>
                                  <p:childTnLst>
                                    <p:set>
                                      <p:cBhvr>
                                        <p:cTn id="21" dur="1" fill="hold">
                                          <p:stCondLst>
                                            <p:cond delay="0"/>
                                          </p:stCondLst>
                                        </p:cTn>
                                        <p:tgtEl>
                                          <p:spTgt spid="1140"/>
                                        </p:tgtEl>
                                        <p:attrNameLst>
                                          <p:attrName>style.visibility</p:attrName>
                                        </p:attrNameLst>
                                      </p:cBhvr>
                                      <p:to>
                                        <p:strVal val="visible"/>
                                      </p:to>
                                    </p:set>
                                    <p:anim calcmode="lin" valueType="num">
                                      <p:cBhvr additive="base">
                                        <p:cTn id="22" dur="750"/>
                                        <p:tgtEl>
                                          <p:spTgt spid="1140"/>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1750"/>
                                  </p:stCondLst>
                                  <p:childTnLst>
                                    <p:set>
                                      <p:cBhvr>
                                        <p:cTn id="24" dur="1" fill="hold">
                                          <p:stCondLst>
                                            <p:cond delay="0"/>
                                          </p:stCondLst>
                                        </p:cTn>
                                        <p:tgtEl>
                                          <p:spTgt spid="1145"/>
                                        </p:tgtEl>
                                        <p:attrNameLst>
                                          <p:attrName>style.visibility</p:attrName>
                                        </p:attrNameLst>
                                      </p:cBhvr>
                                      <p:to>
                                        <p:strVal val="visible"/>
                                      </p:to>
                                    </p:set>
                                    <p:anim calcmode="lin" valueType="num">
                                      <p:cBhvr additive="base">
                                        <p:cTn id="25" dur="750"/>
                                        <p:tgtEl>
                                          <p:spTgt spid="1145"/>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267"/>
                                        </p:tgtEl>
                                        <p:attrNameLst>
                                          <p:attrName>style.visibility</p:attrName>
                                        </p:attrNameLst>
                                      </p:cBhvr>
                                      <p:to>
                                        <p:strVal val="visible"/>
                                      </p:to>
                                    </p:set>
                                    <p:animEffect transition="in" filter="fade">
                                      <p:cBhvr>
                                        <p:cTn id="28" dur="500"/>
                                        <p:tgtEl>
                                          <p:spTgt spid="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8"/>
          <p:cNvSpPr txBox="1">
            <a:spLocks noGrp="1"/>
          </p:cNvSpPr>
          <p:nvPr>
            <p:ph type="title"/>
          </p:nvPr>
        </p:nvSpPr>
        <p:spPr>
          <a:xfrm>
            <a:off x="971235" y="751830"/>
            <a:ext cx="7203393" cy="1325563"/>
          </a:xfrm>
          <a:prstGeom prst="rect">
            <a:avLst/>
          </a:prstGeom>
          <a:noFill/>
          <a:ln>
            <a:noFill/>
          </a:ln>
        </p:spPr>
        <p:txBody>
          <a:bodyPr spcFirstLastPara="1" vert="horz" wrap="square" lIns="45713" tIns="45713" rIns="45713" bIns="45713" rtlCol="0" anchor="t" anchorCtr="0">
            <a:noAutofit/>
          </a:bodyPr>
          <a:lstStyle/>
          <a:p>
            <a:r>
              <a:rPr lang="en-US" dirty="0" smtClean="0"/>
              <a:t>Revenue Model</a:t>
            </a:r>
            <a:endParaRPr dirty="0">
              <a:solidFill>
                <a:srgbClr val="43661C"/>
              </a:solidFill>
            </a:endParaRPr>
          </a:p>
        </p:txBody>
      </p:sp>
      <p:sp>
        <p:nvSpPr>
          <p:cNvPr id="1304" name="Google Shape;1304;p8"/>
          <p:cNvSpPr txBox="1"/>
          <p:nvPr/>
        </p:nvSpPr>
        <p:spPr>
          <a:xfrm>
            <a:off x="1404467" y="3316016"/>
            <a:ext cx="3168464" cy="784810"/>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3200"/>
            </a:pPr>
            <a:r>
              <a:rPr lang="en-US" sz="2000" b="1" dirty="0">
                <a:latin typeface="Poppins" panose="020B0604020202020204" charset="0"/>
                <a:cs typeface="Poppins" panose="020B0604020202020204" charset="0"/>
                <a:sym typeface="Poppins"/>
              </a:rPr>
              <a:t>Hoarding Buying/Selling Campaign Management</a:t>
            </a:r>
            <a:endParaRPr sz="2000" b="1" dirty="0">
              <a:latin typeface="Poppins" panose="020B0604020202020204" charset="0"/>
              <a:cs typeface="Poppins" panose="020B0604020202020204" charset="0"/>
              <a:sym typeface="Poppins"/>
            </a:endParaRPr>
          </a:p>
        </p:txBody>
      </p:sp>
      <p:sp>
        <p:nvSpPr>
          <p:cNvPr id="1306" name="Google Shape;1306;p8"/>
          <p:cNvSpPr txBox="1"/>
          <p:nvPr/>
        </p:nvSpPr>
        <p:spPr>
          <a:xfrm>
            <a:off x="4765292" y="3316016"/>
            <a:ext cx="2876609" cy="1523474"/>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3200"/>
            </a:pPr>
            <a:r>
              <a:rPr lang="en-US" sz="2000" b="1" dirty="0">
                <a:latin typeface="Poppins" panose="020B0604020202020204" charset="0"/>
                <a:cs typeface="Poppins" panose="020B0604020202020204" charset="0"/>
                <a:sym typeface="Poppins"/>
              </a:rPr>
              <a:t>Subscription Based Hoarding Management And Data Sharing To </a:t>
            </a:r>
            <a:r>
              <a:rPr lang="en-US" sz="2000" b="1" dirty="0" smtClean="0">
                <a:latin typeface="Poppins" panose="020B0604020202020204" charset="0"/>
                <a:cs typeface="Poppins" panose="020B0604020202020204" charset="0"/>
                <a:sym typeface="Poppins"/>
              </a:rPr>
              <a:t>Business Houses</a:t>
            </a:r>
            <a:endParaRPr sz="2000" b="1" dirty="0">
              <a:latin typeface="Poppins" panose="020B0604020202020204" charset="0"/>
              <a:cs typeface="Poppins" panose="020B0604020202020204" charset="0"/>
              <a:sym typeface="Poppins"/>
            </a:endParaRPr>
          </a:p>
        </p:txBody>
      </p:sp>
      <p:sp>
        <p:nvSpPr>
          <p:cNvPr id="1310" name="Google Shape;1310;p8"/>
          <p:cNvSpPr txBox="1"/>
          <p:nvPr/>
        </p:nvSpPr>
        <p:spPr>
          <a:xfrm>
            <a:off x="9359382" y="3375034"/>
            <a:ext cx="1927743" cy="520122"/>
          </a:xfrm>
          <a:prstGeom prst="rect">
            <a:avLst/>
          </a:prstGeom>
          <a:noFill/>
          <a:ln>
            <a:noFill/>
          </a:ln>
        </p:spPr>
        <p:txBody>
          <a:bodyPr spcFirstLastPara="1" wrap="square" lIns="45713" tIns="22850" rIns="45713" bIns="22850" anchor="t" anchorCtr="0">
            <a:spAutoFit/>
          </a:bodyPr>
          <a:lstStyle/>
          <a:p>
            <a:pPr>
              <a:lnSpc>
                <a:spcPct val="110000"/>
              </a:lnSpc>
              <a:buClr>
                <a:srgbClr val="000000"/>
              </a:buClr>
              <a:buSzPts val="2800"/>
            </a:pPr>
            <a:r>
              <a:rPr lang="en-US" sz="1400" b="1">
                <a:solidFill>
                  <a:schemeClr val="lt1"/>
                </a:solidFill>
                <a:latin typeface="Arial"/>
                <a:ea typeface="Arial"/>
                <a:cs typeface="Arial"/>
                <a:sym typeface="Arial"/>
              </a:rPr>
              <a:t>UNI POLES / MONOPOLES</a:t>
            </a:r>
            <a:endParaRPr sz="1400" b="1">
              <a:solidFill>
                <a:schemeClr val="lt1"/>
              </a:solidFill>
              <a:latin typeface="Poppins"/>
              <a:ea typeface="Poppins"/>
              <a:cs typeface="Poppins"/>
              <a:sym typeface="Poppins"/>
            </a:endParaRPr>
          </a:p>
        </p:txBody>
      </p:sp>
      <p:sp>
        <p:nvSpPr>
          <p:cNvPr id="1311" name="Google Shape;1311;p8"/>
          <p:cNvSpPr txBox="1"/>
          <p:nvPr/>
        </p:nvSpPr>
        <p:spPr>
          <a:xfrm>
            <a:off x="9344983" y="4158020"/>
            <a:ext cx="1991233" cy="520122"/>
          </a:xfrm>
          <a:prstGeom prst="rect">
            <a:avLst/>
          </a:prstGeom>
          <a:noFill/>
          <a:ln>
            <a:noFill/>
          </a:ln>
        </p:spPr>
        <p:txBody>
          <a:bodyPr spcFirstLastPara="1" wrap="square" lIns="45713" tIns="22850" rIns="45713" bIns="22850" anchor="t" anchorCtr="0">
            <a:spAutoFit/>
          </a:bodyPr>
          <a:lstStyle/>
          <a:p>
            <a:pPr>
              <a:lnSpc>
                <a:spcPct val="110000"/>
              </a:lnSpc>
              <a:buClr>
                <a:srgbClr val="000000"/>
              </a:buClr>
              <a:buSzPts val="2800"/>
            </a:pPr>
            <a:r>
              <a:rPr lang="en-US" sz="1400" b="1">
                <a:solidFill>
                  <a:schemeClr val="lt1"/>
                </a:solidFill>
                <a:latin typeface="Arial"/>
                <a:ea typeface="Arial"/>
                <a:cs typeface="Arial"/>
                <a:sym typeface="Arial"/>
              </a:rPr>
              <a:t>CENTRAL ROAD MEDIANS</a:t>
            </a:r>
            <a:endParaRPr sz="1400" b="1">
              <a:solidFill>
                <a:schemeClr val="lt1"/>
              </a:solidFill>
              <a:latin typeface="Poppins"/>
              <a:ea typeface="Poppins"/>
              <a:cs typeface="Poppins"/>
              <a:sym typeface="Poppins"/>
            </a:endParaRPr>
          </a:p>
        </p:txBody>
      </p:sp>
      <p:sp>
        <p:nvSpPr>
          <p:cNvPr id="1312" name="Google Shape;1312;p8"/>
          <p:cNvSpPr txBox="1"/>
          <p:nvPr/>
        </p:nvSpPr>
        <p:spPr>
          <a:xfrm>
            <a:off x="9351055" y="4928503"/>
            <a:ext cx="1991233" cy="520122"/>
          </a:xfrm>
          <a:prstGeom prst="rect">
            <a:avLst/>
          </a:prstGeom>
          <a:noFill/>
          <a:ln>
            <a:noFill/>
          </a:ln>
        </p:spPr>
        <p:txBody>
          <a:bodyPr spcFirstLastPara="1" wrap="square" lIns="45713" tIns="22850" rIns="45713" bIns="22850" anchor="t" anchorCtr="0">
            <a:spAutoFit/>
          </a:bodyPr>
          <a:lstStyle/>
          <a:p>
            <a:pPr>
              <a:lnSpc>
                <a:spcPct val="110000"/>
              </a:lnSpc>
              <a:buClr>
                <a:srgbClr val="000000"/>
              </a:buClr>
              <a:buSzPts val="2800"/>
            </a:pPr>
            <a:r>
              <a:rPr lang="en-US" sz="1400" b="1" dirty="0">
                <a:solidFill>
                  <a:schemeClr val="lt1"/>
                </a:solidFill>
                <a:latin typeface="Arial"/>
                <a:ea typeface="Arial"/>
                <a:cs typeface="Arial"/>
                <a:sym typeface="Arial"/>
              </a:rPr>
              <a:t>METRO ADVERTISING</a:t>
            </a:r>
            <a:endParaRPr sz="1400" b="1" dirty="0">
              <a:solidFill>
                <a:schemeClr val="lt1"/>
              </a:solidFill>
              <a:latin typeface="Poppins"/>
              <a:ea typeface="Poppins"/>
              <a:cs typeface="Poppins"/>
              <a:sym typeface="Poppins"/>
            </a:endParaRPr>
          </a:p>
        </p:txBody>
      </p:sp>
      <p:cxnSp>
        <p:nvCxnSpPr>
          <p:cNvPr id="1313" name="Google Shape;1313;p8"/>
          <p:cNvCxnSpPr/>
          <p:nvPr/>
        </p:nvCxnSpPr>
        <p:spPr>
          <a:xfrm>
            <a:off x="1339935" y="6561388"/>
            <a:ext cx="7254473" cy="0"/>
          </a:xfrm>
          <a:prstGeom prst="straightConnector1">
            <a:avLst/>
          </a:prstGeom>
          <a:noFill/>
          <a:ln w="9525" cap="flat" cmpd="sng">
            <a:solidFill>
              <a:srgbClr val="BEBEBE"/>
            </a:solidFill>
            <a:prstDash val="dash"/>
            <a:round/>
            <a:headEnd type="none" w="sm" len="sm"/>
            <a:tailEnd type="none" w="sm" len="sm"/>
          </a:ln>
        </p:spPr>
      </p:cxnSp>
      <p:pic>
        <p:nvPicPr>
          <p:cNvPr id="1318" name="Google Shape;1318;p8" descr="salary.png"/>
          <p:cNvPicPr preferRelativeResize="0"/>
          <p:nvPr/>
        </p:nvPicPr>
        <p:blipFill rotWithShape="1">
          <a:blip r:embed="rId3">
            <a:alphaModFix/>
            <a:duotone>
              <a:schemeClr val="accent6">
                <a:shade val="45000"/>
                <a:satMod val="135000"/>
              </a:schemeClr>
              <a:prstClr val="white"/>
            </a:duotone>
          </a:blip>
          <a:srcRect/>
          <a:stretch/>
        </p:blipFill>
        <p:spPr>
          <a:xfrm>
            <a:off x="2259358" y="2223848"/>
            <a:ext cx="948299" cy="941245"/>
          </a:xfrm>
          <a:prstGeom prst="rect">
            <a:avLst/>
          </a:prstGeom>
          <a:noFill/>
          <a:ln>
            <a:noFill/>
          </a:ln>
        </p:spPr>
      </p:pic>
      <p:pic>
        <p:nvPicPr>
          <p:cNvPr id="1319" name="Google Shape;1319;p8" descr="subscription.png"/>
          <p:cNvPicPr preferRelativeResize="0"/>
          <p:nvPr/>
        </p:nvPicPr>
        <p:blipFill rotWithShape="1">
          <a:blip r:embed="rId4">
            <a:alphaModFix/>
            <a:duotone>
              <a:schemeClr val="accent6">
                <a:shade val="45000"/>
                <a:satMod val="135000"/>
              </a:schemeClr>
              <a:prstClr val="white"/>
            </a:duotone>
          </a:blip>
          <a:srcRect/>
          <a:stretch/>
        </p:blipFill>
        <p:spPr>
          <a:xfrm>
            <a:off x="5159353" y="2101168"/>
            <a:ext cx="1299504" cy="1063925"/>
          </a:xfrm>
          <a:prstGeom prst="rect">
            <a:avLst/>
          </a:prstGeom>
          <a:noFill/>
          <a:ln>
            <a:noFill/>
          </a:ln>
        </p:spPr>
      </p:pic>
      <p:sp>
        <p:nvSpPr>
          <p:cNvPr id="1320" name="Google Shape;1320;p8"/>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11</a:t>
            </a:fld>
            <a:endParaRPr sz="1200">
              <a:solidFill>
                <a:srgbClr val="6C6F74"/>
              </a:solidFill>
              <a:latin typeface="Poppins"/>
              <a:ea typeface="Poppins"/>
              <a:cs typeface="Poppins"/>
              <a:sym typeface="Poppins"/>
            </a:endParaRPr>
          </a:p>
        </p:txBody>
      </p:sp>
      <p:sp>
        <p:nvSpPr>
          <p:cNvPr id="2" name="Rectangle 1"/>
          <p:cNvSpPr/>
          <p:nvPr/>
        </p:nvSpPr>
        <p:spPr>
          <a:xfrm>
            <a:off x="7714317" y="3316016"/>
            <a:ext cx="3168464" cy="1631216"/>
          </a:xfrm>
          <a:prstGeom prst="rect">
            <a:avLst/>
          </a:prstGeom>
        </p:spPr>
        <p:txBody>
          <a:bodyPr wrap="square">
            <a:spAutoFit/>
          </a:bodyPr>
          <a:lstStyle/>
          <a:p>
            <a:r>
              <a:rPr lang="en-IN" sz="2000" b="1" kern="1800" dirty="0" smtClean="0">
                <a:solidFill>
                  <a:srgbClr val="161513"/>
                </a:solidFill>
                <a:latin typeface="Poppins" panose="020B0604020202020204" charset="0"/>
                <a:ea typeface="Times New Roman" panose="02020603050405020304" pitchFamily="18" charset="0"/>
                <a:cs typeface="Poppins" panose="020B0604020202020204" charset="0"/>
              </a:rPr>
              <a:t>OOHAPP will </a:t>
            </a:r>
            <a:r>
              <a:rPr lang="en-IN" sz="2000" b="1" kern="1800" dirty="0">
                <a:solidFill>
                  <a:srgbClr val="161513"/>
                </a:solidFill>
                <a:latin typeface="Poppins" panose="020B0604020202020204" charset="0"/>
                <a:ea typeface="Times New Roman" panose="02020603050405020304" pitchFamily="18" charset="0"/>
                <a:cs typeface="Poppins" panose="020B0604020202020204" charset="0"/>
              </a:rPr>
              <a:t>enter into partnerships with other media outlets </a:t>
            </a:r>
            <a:r>
              <a:rPr lang="en-IN" sz="2000" b="1" kern="1800" dirty="0" smtClean="0">
                <a:solidFill>
                  <a:srgbClr val="161513"/>
                </a:solidFill>
                <a:latin typeface="Poppins" panose="020B0604020202020204" charset="0"/>
                <a:ea typeface="Times New Roman" panose="02020603050405020304" pitchFamily="18" charset="0"/>
                <a:cs typeface="Poppins" panose="020B0604020202020204" charset="0"/>
              </a:rPr>
              <a:t>to provide </a:t>
            </a:r>
            <a:r>
              <a:rPr lang="en-IN" sz="2000" b="1" kern="1800" dirty="0">
                <a:solidFill>
                  <a:srgbClr val="161513"/>
                </a:solidFill>
                <a:latin typeface="Poppins" panose="020B0604020202020204" charset="0"/>
                <a:ea typeface="Times New Roman" panose="02020603050405020304" pitchFamily="18" charset="0"/>
                <a:cs typeface="Poppins" panose="020B0604020202020204" charset="0"/>
              </a:rPr>
              <a:t>its services to a wider audience</a:t>
            </a:r>
            <a:endParaRPr lang="en-IN" sz="2000" b="1" dirty="0">
              <a:latin typeface="Poppins" panose="020B0604020202020204" charset="0"/>
              <a:cs typeface="Poppins" panose="020B0604020202020204" charset="0"/>
            </a:endParaRPr>
          </a:p>
        </p:txBody>
      </p:sp>
      <p:pic>
        <p:nvPicPr>
          <p:cNvPr id="3" name="Picture 2"/>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10406" y="2101168"/>
            <a:ext cx="1156108" cy="1156108"/>
          </a:xfrm>
          <a:prstGeom prst="rect">
            <a:avLst/>
          </a:prstGeom>
        </p:spPr>
      </p:pic>
    </p:spTree>
    <p:extLst>
      <p:ext uri="{BB962C8B-B14F-4D97-AF65-F5344CB8AC3E}">
        <p14:creationId xmlns:p14="http://schemas.microsoft.com/office/powerpoint/2010/main" val="2799223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99" y="45845"/>
            <a:ext cx="5060855" cy="899989"/>
          </a:xfrm>
        </p:spPr>
        <p:txBody>
          <a:bodyPr/>
          <a:lstStyle/>
          <a:p>
            <a:r>
              <a:rPr lang="en-IN" dirty="0" smtClean="0"/>
              <a:t>Growth Plan</a:t>
            </a:r>
            <a:endParaRPr lang="en-IN" dirty="0"/>
          </a:p>
        </p:txBody>
      </p:sp>
      <p:graphicFrame>
        <p:nvGraphicFramePr>
          <p:cNvPr id="6" name="Chart 5"/>
          <p:cNvGraphicFramePr/>
          <p:nvPr>
            <p:extLst>
              <p:ext uri="{D42A27DB-BD31-4B8C-83A1-F6EECF244321}">
                <p14:modId xmlns:p14="http://schemas.microsoft.com/office/powerpoint/2010/main" val="3758194783"/>
              </p:ext>
            </p:extLst>
          </p:nvPr>
        </p:nvGraphicFramePr>
        <p:xfrm>
          <a:off x="1178791" y="833113"/>
          <a:ext cx="9411630" cy="592164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flipV="1">
            <a:off x="2773066" y="1799291"/>
            <a:ext cx="5412658" cy="251082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Shape 913"/>
          <p:cNvSpPr/>
          <p:nvPr/>
        </p:nvSpPr>
        <p:spPr>
          <a:xfrm>
            <a:off x="1859274" y="6004447"/>
            <a:ext cx="1164145"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2000" dirty="0" smtClean="0">
                <a:solidFill>
                  <a:schemeClr val="tx1"/>
                </a:solidFill>
                <a:latin typeface="Arial"/>
                <a:ea typeface="Arial"/>
                <a:cs typeface="Arial"/>
              </a:rPr>
              <a:t>Sept2024</a:t>
            </a:r>
            <a:endParaRPr sz="2000" dirty="0">
              <a:solidFill>
                <a:schemeClr val="tx1"/>
              </a:solidFill>
              <a:latin typeface="Arial"/>
              <a:ea typeface="Arial"/>
              <a:cs typeface="Arial"/>
            </a:endParaRPr>
          </a:p>
        </p:txBody>
      </p:sp>
      <p:sp>
        <p:nvSpPr>
          <p:cNvPr id="11" name="Shape 913"/>
          <p:cNvSpPr/>
          <p:nvPr/>
        </p:nvSpPr>
        <p:spPr>
          <a:xfrm>
            <a:off x="3703902" y="6004446"/>
            <a:ext cx="1075553" cy="30777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2000" dirty="0" smtClean="0">
                <a:solidFill>
                  <a:schemeClr val="tx1"/>
                </a:solidFill>
                <a:latin typeface="Arial"/>
                <a:ea typeface="Arial"/>
                <a:cs typeface="Arial"/>
              </a:rPr>
              <a:t>Dec2024</a:t>
            </a:r>
            <a:endParaRPr sz="2000" dirty="0">
              <a:solidFill>
                <a:schemeClr val="tx1"/>
              </a:solidFill>
              <a:latin typeface="Arial"/>
              <a:ea typeface="Arial"/>
              <a:cs typeface="Arial"/>
            </a:endParaRPr>
          </a:p>
        </p:txBody>
      </p:sp>
      <p:sp>
        <p:nvSpPr>
          <p:cNvPr id="12" name="Shape 913"/>
          <p:cNvSpPr/>
          <p:nvPr/>
        </p:nvSpPr>
        <p:spPr>
          <a:xfrm>
            <a:off x="5435268" y="6004445"/>
            <a:ext cx="1348990"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2000" dirty="0" smtClean="0">
                <a:solidFill>
                  <a:schemeClr val="tx1"/>
                </a:solidFill>
                <a:latin typeface="Arial"/>
                <a:ea typeface="Arial"/>
                <a:cs typeface="Arial"/>
              </a:rPr>
              <a:t>June2025</a:t>
            </a:r>
            <a:endParaRPr sz="2000" dirty="0">
              <a:solidFill>
                <a:schemeClr val="tx1"/>
              </a:solidFill>
              <a:latin typeface="Arial"/>
              <a:ea typeface="Arial"/>
              <a:cs typeface="Arial"/>
            </a:endParaRPr>
          </a:p>
        </p:txBody>
      </p:sp>
      <p:sp>
        <p:nvSpPr>
          <p:cNvPr id="13" name="Shape 913"/>
          <p:cNvSpPr/>
          <p:nvPr/>
        </p:nvSpPr>
        <p:spPr>
          <a:xfrm>
            <a:off x="7338349" y="6004445"/>
            <a:ext cx="1348990"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2000" dirty="0" smtClean="0">
                <a:solidFill>
                  <a:schemeClr val="tx1"/>
                </a:solidFill>
                <a:latin typeface="Arial"/>
                <a:ea typeface="Arial"/>
                <a:cs typeface="Arial"/>
              </a:rPr>
              <a:t>Dec2025</a:t>
            </a:r>
            <a:endParaRPr sz="2000" dirty="0">
              <a:solidFill>
                <a:schemeClr val="tx1"/>
              </a:solidFill>
              <a:latin typeface="Arial"/>
              <a:ea typeface="Arial"/>
              <a:cs typeface="Arial"/>
            </a:endParaRPr>
          </a:p>
        </p:txBody>
      </p:sp>
      <p:sp>
        <p:nvSpPr>
          <p:cNvPr id="14" name="Shape 913"/>
          <p:cNvSpPr/>
          <p:nvPr/>
        </p:nvSpPr>
        <p:spPr>
          <a:xfrm>
            <a:off x="9196107" y="6012701"/>
            <a:ext cx="1348990"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2000" dirty="0" smtClean="0">
                <a:solidFill>
                  <a:schemeClr val="tx1"/>
                </a:solidFill>
                <a:latin typeface="Arial"/>
                <a:ea typeface="Arial"/>
                <a:cs typeface="Arial"/>
              </a:rPr>
              <a:t>July2026</a:t>
            </a:r>
            <a:endParaRPr sz="2000" dirty="0">
              <a:solidFill>
                <a:schemeClr val="tx1"/>
              </a:solidFill>
              <a:latin typeface="Arial"/>
              <a:ea typeface="Arial"/>
              <a:cs typeface="Arial"/>
            </a:endParaRPr>
          </a:p>
        </p:txBody>
      </p:sp>
      <p:sp>
        <p:nvSpPr>
          <p:cNvPr id="15" name="Shape 913"/>
          <p:cNvSpPr/>
          <p:nvPr/>
        </p:nvSpPr>
        <p:spPr>
          <a:xfrm>
            <a:off x="1800282" y="5094150"/>
            <a:ext cx="537967"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1500" dirty="0" smtClean="0">
                <a:solidFill>
                  <a:schemeClr val="tx1"/>
                </a:solidFill>
                <a:latin typeface="Arial"/>
                <a:ea typeface="Arial"/>
                <a:cs typeface="Arial"/>
              </a:rPr>
              <a:t>20%</a:t>
            </a:r>
            <a:endParaRPr sz="1500" dirty="0">
              <a:solidFill>
                <a:schemeClr val="tx1"/>
              </a:solidFill>
              <a:latin typeface="Arial"/>
              <a:ea typeface="Arial"/>
              <a:cs typeface="Arial"/>
            </a:endParaRPr>
          </a:p>
        </p:txBody>
      </p:sp>
      <p:sp>
        <p:nvSpPr>
          <p:cNvPr id="16" name="Shape 913"/>
          <p:cNvSpPr/>
          <p:nvPr/>
        </p:nvSpPr>
        <p:spPr>
          <a:xfrm>
            <a:off x="2188652" y="4833592"/>
            <a:ext cx="537967"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1500" dirty="0" smtClean="0">
                <a:solidFill>
                  <a:schemeClr val="tx1"/>
                </a:solidFill>
                <a:latin typeface="Arial"/>
                <a:ea typeface="Arial"/>
                <a:cs typeface="Arial"/>
              </a:rPr>
              <a:t>1</a:t>
            </a:r>
            <a:r>
              <a:rPr lang="en-IN" sz="1500" dirty="0">
                <a:solidFill>
                  <a:schemeClr val="tx1"/>
                </a:solidFill>
                <a:latin typeface="Arial"/>
                <a:ea typeface="Arial"/>
                <a:cs typeface="Arial"/>
              </a:rPr>
              <a:t>5</a:t>
            </a:r>
            <a:r>
              <a:rPr lang="en-IN" sz="1500" dirty="0" smtClean="0">
                <a:solidFill>
                  <a:schemeClr val="tx1"/>
                </a:solidFill>
                <a:latin typeface="Arial"/>
                <a:ea typeface="Arial"/>
                <a:cs typeface="Arial"/>
              </a:rPr>
              <a:t>%</a:t>
            </a:r>
            <a:endParaRPr sz="1500" dirty="0">
              <a:solidFill>
                <a:schemeClr val="tx1"/>
              </a:solidFill>
              <a:latin typeface="Arial"/>
              <a:ea typeface="Arial"/>
              <a:cs typeface="Arial"/>
            </a:endParaRPr>
          </a:p>
        </p:txBody>
      </p:sp>
      <p:sp>
        <p:nvSpPr>
          <p:cNvPr id="17" name="Shape 913"/>
          <p:cNvSpPr/>
          <p:nvPr/>
        </p:nvSpPr>
        <p:spPr>
          <a:xfrm>
            <a:off x="2542616" y="4641858"/>
            <a:ext cx="537967"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1500" dirty="0" smtClean="0">
                <a:solidFill>
                  <a:schemeClr val="tx1"/>
                </a:solidFill>
                <a:latin typeface="Arial"/>
                <a:ea typeface="Arial"/>
                <a:cs typeface="Arial"/>
              </a:rPr>
              <a:t>20%</a:t>
            </a:r>
            <a:endParaRPr sz="1500" dirty="0">
              <a:solidFill>
                <a:schemeClr val="tx1"/>
              </a:solidFill>
              <a:latin typeface="Arial"/>
              <a:ea typeface="Arial"/>
              <a:cs typeface="Arial"/>
            </a:endParaRPr>
          </a:p>
        </p:txBody>
      </p:sp>
      <p:sp>
        <p:nvSpPr>
          <p:cNvPr id="18" name="Shape 913"/>
          <p:cNvSpPr/>
          <p:nvPr/>
        </p:nvSpPr>
        <p:spPr>
          <a:xfrm>
            <a:off x="3603067" y="4221571"/>
            <a:ext cx="537967"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1500" dirty="0" smtClean="0">
                <a:solidFill>
                  <a:schemeClr val="tx1"/>
                </a:solidFill>
                <a:latin typeface="Arial"/>
                <a:ea typeface="Arial"/>
                <a:cs typeface="Arial"/>
              </a:rPr>
              <a:t>25%</a:t>
            </a:r>
            <a:endParaRPr sz="1500" dirty="0">
              <a:solidFill>
                <a:schemeClr val="tx1"/>
              </a:solidFill>
              <a:latin typeface="Arial"/>
              <a:ea typeface="Arial"/>
              <a:cs typeface="Arial"/>
            </a:endParaRPr>
          </a:p>
        </p:txBody>
      </p:sp>
      <p:sp>
        <p:nvSpPr>
          <p:cNvPr id="19" name="Shape 913"/>
          <p:cNvSpPr/>
          <p:nvPr/>
        </p:nvSpPr>
        <p:spPr>
          <a:xfrm>
            <a:off x="4020936" y="3975771"/>
            <a:ext cx="537967"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1500" dirty="0" smtClean="0">
                <a:solidFill>
                  <a:schemeClr val="tx1"/>
                </a:solidFill>
                <a:latin typeface="Arial"/>
                <a:ea typeface="Arial"/>
                <a:cs typeface="Arial"/>
              </a:rPr>
              <a:t>20%</a:t>
            </a:r>
            <a:endParaRPr sz="1500" dirty="0">
              <a:solidFill>
                <a:schemeClr val="tx1"/>
              </a:solidFill>
              <a:latin typeface="Arial"/>
              <a:ea typeface="Arial"/>
              <a:cs typeface="Arial"/>
            </a:endParaRPr>
          </a:p>
        </p:txBody>
      </p:sp>
      <p:sp>
        <p:nvSpPr>
          <p:cNvPr id="20" name="Shape 913"/>
          <p:cNvSpPr/>
          <p:nvPr/>
        </p:nvSpPr>
        <p:spPr>
          <a:xfrm>
            <a:off x="4404396" y="3775925"/>
            <a:ext cx="537967"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1500" dirty="0" smtClean="0">
                <a:solidFill>
                  <a:schemeClr val="tx1"/>
                </a:solidFill>
                <a:latin typeface="Arial"/>
                <a:ea typeface="Arial"/>
                <a:cs typeface="Arial"/>
              </a:rPr>
              <a:t>25%</a:t>
            </a:r>
            <a:endParaRPr sz="1500" dirty="0">
              <a:solidFill>
                <a:schemeClr val="tx1"/>
              </a:solidFill>
              <a:latin typeface="Arial"/>
              <a:ea typeface="Arial"/>
              <a:cs typeface="Arial"/>
            </a:endParaRPr>
          </a:p>
        </p:txBody>
      </p:sp>
      <p:sp>
        <p:nvSpPr>
          <p:cNvPr id="21" name="Shape 913"/>
          <p:cNvSpPr/>
          <p:nvPr/>
        </p:nvSpPr>
        <p:spPr>
          <a:xfrm>
            <a:off x="5451670" y="3347612"/>
            <a:ext cx="537967"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1500" dirty="0" smtClean="0">
                <a:solidFill>
                  <a:schemeClr val="tx1"/>
                </a:solidFill>
                <a:latin typeface="Arial"/>
                <a:ea typeface="Arial"/>
                <a:cs typeface="Arial"/>
              </a:rPr>
              <a:t>35%</a:t>
            </a:r>
            <a:endParaRPr sz="1500" dirty="0">
              <a:solidFill>
                <a:schemeClr val="tx1"/>
              </a:solidFill>
              <a:latin typeface="Arial"/>
              <a:ea typeface="Arial"/>
              <a:cs typeface="Arial"/>
            </a:endParaRPr>
          </a:p>
        </p:txBody>
      </p:sp>
      <p:sp>
        <p:nvSpPr>
          <p:cNvPr id="22" name="Shape 913"/>
          <p:cNvSpPr/>
          <p:nvPr/>
        </p:nvSpPr>
        <p:spPr>
          <a:xfrm>
            <a:off x="5840779" y="3573537"/>
            <a:ext cx="537967"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1500" dirty="0" smtClean="0">
                <a:solidFill>
                  <a:schemeClr val="tx1"/>
                </a:solidFill>
                <a:latin typeface="Arial"/>
                <a:ea typeface="Arial"/>
                <a:cs typeface="Arial"/>
              </a:rPr>
              <a:t>3</a:t>
            </a:r>
            <a:r>
              <a:rPr lang="en-IN" sz="1500" dirty="0">
                <a:solidFill>
                  <a:schemeClr val="tx1"/>
                </a:solidFill>
                <a:latin typeface="Arial"/>
                <a:ea typeface="Arial"/>
                <a:cs typeface="Arial"/>
              </a:rPr>
              <a:t>0</a:t>
            </a:r>
            <a:r>
              <a:rPr lang="en-IN" sz="1500" dirty="0" smtClean="0">
                <a:solidFill>
                  <a:schemeClr val="tx1"/>
                </a:solidFill>
                <a:latin typeface="Arial"/>
                <a:ea typeface="Arial"/>
                <a:cs typeface="Arial"/>
              </a:rPr>
              <a:t>%</a:t>
            </a:r>
            <a:endParaRPr sz="1500" dirty="0">
              <a:solidFill>
                <a:schemeClr val="tx1"/>
              </a:solidFill>
              <a:latin typeface="Arial"/>
              <a:ea typeface="Arial"/>
              <a:cs typeface="Arial"/>
            </a:endParaRPr>
          </a:p>
        </p:txBody>
      </p:sp>
      <p:sp>
        <p:nvSpPr>
          <p:cNvPr id="23" name="Shape 913"/>
          <p:cNvSpPr/>
          <p:nvPr/>
        </p:nvSpPr>
        <p:spPr>
          <a:xfrm>
            <a:off x="6253000" y="2954328"/>
            <a:ext cx="537967"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1500" dirty="0" smtClean="0">
                <a:solidFill>
                  <a:schemeClr val="tx1"/>
                </a:solidFill>
                <a:latin typeface="Arial"/>
                <a:ea typeface="Arial"/>
                <a:cs typeface="Arial"/>
              </a:rPr>
              <a:t>35%</a:t>
            </a:r>
            <a:endParaRPr sz="1500" dirty="0">
              <a:solidFill>
                <a:schemeClr val="tx1"/>
              </a:solidFill>
              <a:latin typeface="Arial"/>
              <a:ea typeface="Arial"/>
              <a:cs typeface="Arial"/>
            </a:endParaRPr>
          </a:p>
        </p:txBody>
      </p:sp>
      <p:sp>
        <p:nvSpPr>
          <p:cNvPr id="24" name="Shape 913"/>
          <p:cNvSpPr/>
          <p:nvPr/>
        </p:nvSpPr>
        <p:spPr>
          <a:xfrm>
            <a:off x="7246057" y="2502044"/>
            <a:ext cx="537967"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1500" dirty="0">
                <a:solidFill>
                  <a:schemeClr val="tx1"/>
                </a:solidFill>
                <a:latin typeface="Arial"/>
                <a:ea typeface="Arial"/>
                <a:cs typeface="Arial"/>
              </a:rPr>
              <a:t>4</a:t>
            </a:r>
            <a:r>
              <a:rPr lang="en-IN" sz="1500" dirty="0" smtClean="0">
                <a:solidFill>
                  <a:schemeClr val="tx1"/>
                </a:solidFill>
                <a:latin typeface="Arial"/>
                <a:ea typeface="Arial"/>
                <a:cs typeface="Arial"/>
              </a:rPr>
              <a:t>5%</a:t>
            </a:r>
            <a:endParaRPr sz="1500" dirty="0">
              <a:solidFill>
                <a:schemeClr val="tx1"/>
              </a:solidFill>
              <a:latin typeface="Arial"/>
              <a:ea typeface="Arial"/>
              <a:cs typeface="Arial"/>
            </a:endParaRPr>
          </a:p>
        </p:txBody>
      </p:sp>
      <p:sp>
        <p:nvSpPr>
          <p:cNvPr id="25" name="Shape 913"/>
          <p:cNvSpPr/>
          <p:nvPr/>
        </p:nvSpPr>
        <p:spPr>
          <a:xfrm>
            <a:off x="7630002" y="2271212"/>
            <a:ext cx="537967"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1500" dirty="0" smtClean="0">
                <a:solidFill>
                  <a:schemeClr val="tx1"/>
                </a:solidFill>
                <a:latin typeface="Arial"/>
                <a:ea typeface="Arial"/>
                <a:cs typeface="Arial"/>
              </a:rPr>
              <a:t>55%</a:t>
            </a:r>
            <a:endParaRPr sz="1500" dirty="0">
              <a:solidFill>
                <a:schemeClr val="tx1"/>
              </a:solidFill>
              <a:latin typeface="Arial"/>
              <a:ea typeface="Arial"/>
              <a:cs typeface="Arial"/>
            </a:endParaRPr>
          </a:p>
        </p:txBody>
      </p:sp>
      <p:sp>
        <p:nvSpPr>
          <p:cNvPr id="26" name="Shape 913"/>
          <p:cNvSpPr/>
          <p:nvPr/>
        </p:nvSpPr>
        <p:spPr>
          <a:xfrm>
            <a:off x="8013947" y="2071366"/>
            <a:ext cx="537967" cy="2308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defTabSz="1155700">
              <a:defRPr sz="3600" b="1">
                <a:solidFill>
                  <a:srgbClr val="323C40"/>
                </a:solidFill>
                <a:latin typeface="Helvetica Neue"/>
                <a:ea typeface="Helvetica Neue"/>
                <a:cs typeface="Helvetica Neue"/>
                <a:sym typeface="Helvetica Neue"/>
              </a:defRPr>
            </a:lvl1pPr>
          </a:lstStyle>
          <a:p>
            <a:r>
              <a:rPr lang="en-IN" sz="1500" dirty="0">
                <a:solidFill>
                  <a:schemeClr val="tx1"/>
                </a:solidFill>
                <a:latin typeface="Arial"/>
                <a:ea typeface="Arial"/>
                <a:cs typeface="Arial"/>
              </a:rPr>
              <a:t>6</a:t>
            </a:r>
            <a:r>
              <a:rPr lang="en-IN" sz="1500" dirty="0" smtClean="0">
                <a:solidFill>
                  <a:schemeClr val="tx1"/>
                </a:solidFill>
                <a:latin typeface="Arial"/>
                <a:ea typeface="Arial"/>
                <a:cs typeface="Arial"/>
              </a:rPr>
              <a:t>5%</a:t>
            </a:r>
            <a:endParaRPr sz="1500" dirty="0">
              <a:solidFill>
                <a:schemeClr val="tx1"/>
              </a:solidFill>
              <a:latin typeface="Arial"/>
              <a:ea typeface="Arial"/>
              <a:cs typeface="Arial"/>
            </a:endParaRPr>
          </a:p>
        </p:txBody>
      </p:sp>
      <p:sp>
        <p:nvSpPr>
          <p:cNvPr id="27" name="Shape 913"/>
          <p:cNvSpPr/>
          <p:nvPr/>
        </p:nvSpPr>
        <p:spPr>
          <a:xfrm>
            <a:off x="9475408" y="1430595"/>
            <a:ext cx="432674" cy="232201"/>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N" sz="1500" dirty="0">
                <a:latin typeface="Arial"/>
                <a:ea typeface="Arial"/>
                <a:cs typeface="Arial"/>
              </a:rPr>
              <a:t>8</a:t>
            </a:r>
            <a:r>
              <a:rPr lang="en-IN" sz="1500" dirty="0" smtClean="0">
                <a:solidFill>
                  <a:schemeClr val="tx1"/>
                </a:solidFill>
                <a:latin typeface="Arial"/>
                <a:ea typeface="Arial"/>
                <a:cs typeface="Arial"/>
              </a:rPr>
              <a:t>5%</a:t>
            </a:r>
            <a:endParaRPr sz="1500" dirty="0">
              <a:solidFill>
                <a:schemeClr val="tx1"/>
              </a:solidFill>
              <a:latin typeface="Arial"/>
              <a:ea typeface="Arial"/>
              <a:cs typeface="Arial"/>
            </a:endParaRPr>
          </a:p>
        </p:txBody>
      </p:sp>
      <p:sp>
        <p:nvSpPr>
          <p:cNvPr id="28" name="Shape 913"/>
          <p:cNvSpPr/>
          <p:nvPr/>
        </p:nvSpPr>
        <p:spPr>
          <a:xfrm>
            <a:off x="9870602" y="1257385"/>
            <a:ext cx="432674" cy="232201"/>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N" sz="1500" dirty="0">
                <a:latin typeface="Arial"/>
                <a:ea typeface="Arial"/>
                <a:cs typeface="Arial"/>
              </a:rPr>
              <a:t>9</a:t>
            </a:r>
            <a:r>
              <a:rPr lang="en-IN" sz="1500" dirty="0" smtClean="0">
                <a:solidFill>
                  <a:schemeClr val="tx1"/>
                </a:solidFill>
                <a:latin typeface="Arial"/>
                <a:ea typeface="Arial"/>
                <a:cs typeface="Arial"/>
              </a:rPr>
              <a:t>5%</a:t>
            </a:r>
            <a:endParaRPr sz="1500" dirty="0">
              <a:solidFill>
                <a:schemeClr val="tx1"/>
              </a:solidFill>
              <a:latin typeface="Arial"/>
              <a:ea typeface="Arial"/>
              <a:cs typeface="Arial"/>
            </a:endParaRPr>
          </a:p>
        </p:txBody>
      </p:sp>
      <p:sp>
        <p:nvSpPr>
          <p:cNvPr id="37" name="Title 1"/>
          <p:cNvSpPr txBox="1">
            <a:spLocks/>
          </p:cNvSpPr>
          <p:nvPr/>
        </p:nvSpPr>
        <p:spPr>
          <a:xfrm>
            <a:off x="7246057" y="1257385"/>
            <a:ext cx="2123479" cy="572128"/>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100000"/>
              </a:lnSpc>
              <a:spcBef>
                <a:spcPts val="0"/>
              </a:spcBef>
              <a:spcAft>
                <a:spcPts val="0"/>
              </a:spcAft>
              <a:buSzPts val="2800"/>
              <a:buNone/>
              <a:defRPr sz="4800" b="1" kern="1200">
                <a:solidFill>
                  <a:srgbClr val="263238"/>
                </a:solidFill>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IN" sz="2400" dirty="0" smtClean="0"/>
              <a:t>YoY Growth</a:t>
            </a:r>
            <a:endParaRPr lang="en-IN" sz="2400" dirty="0"/>
          </a:p>
        </p:txBody>
      </p:sp>
      <p:sp>
        <p:nvSpPr>
          <p:cNvPr id="40" name="Rectangle 39"/>
          <p:cNvSpPr/>
          <p:nvPr/>
        </p:nvSpPr>
        <p:spPr>
          <a:xfrm>
            <a:off x="939599" y="1473568"/>
            <a:ext cx="3953492" cy="4469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60000"/>
                  <a:lumOff val="40000"/>
                </a:schemeClr>
              </a:solidFill>
            </a:endParaRPr>
          </a:p>
        </p:txBody>
      </p:sp>
      <p:sp>
        <p:nvSpPr>
          <p:cNvPr id="41" name="Rectangle 40"/>
          <p:cNvSpPr/>
          <p:nvPr/>
        </p:nvSpPr>
        <p:spPr>
          <a:xfrm>
            <a:off x="923872" y="2028123"/>
            <a:ext cx="3953492" cy="44695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p:cNvSpPr/>
          <p:nvPr/>
        </p:nvSpPr>
        <p:spPr>
          <a:xfrm>
            <a:off x="923872" y="2575131"/>
            <a:ext cx="3953492" cy="44695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p:cNvSpPr/>
          <p:nvPr/>
        </p:nvSpPr>
        <p:spPr>
          <a:xfrm>
            <a:off x="804929" y="973270"/>
            <a:ext cx="5007333" cy="461665"/>
          </a:xfrm>
          <a:prstGeom prst="rect">
            <a:avLst/>
          </a:prstGeom>
        </p:spPr>
        <p:txBody>
          <a:bodyPr wrap="none">
            <a:spAutoFit/>
          </a:bodyPr>
          <a:lstStyle/>
          <a:p>
            <a:r>
              <a:rPr lang="en-IN" sz="2400" dirty="0">
                <a:latin typeface="Arial" panose="020B0604020202020204" pitchFamily="34" charset="0"/>
                <a:cs typeface="Arial" panose="020B0604020202020204" pitchFamily="34" charset="0"/>
              </a:rPr>
              <a:t>We will generate </a:t>
            </a:r>
            <a:r>
              <a:rPr lang="en-IN" sz="2400" b="1" dirty="0">
                <a:latin typeface="Arial" panose="020B0604020202020204" pitchFamily="34" charset="0"/>
                <a:cs typeface="Arial" panose="020B0604020202020204" pitchFamily="34" charset="0"/>
              </a:rPr>
              <a:t>US$82M</a:t>
            </a:r>
            <a:r>
              <a:rPr lang="en-IN" sz="2400" dirty="0">
                <a:latin typeface="Arial" panose="020B0604020202020204" pitchFamily="34" charset="0"/>
                <a:cs typeface="Arial" panose="020B0604020202020204" pitchFamily="34" charset="0"/>
              </a:rPr>
              <a:t> by 2026:</a:t>
            </a:r>
          </a:p>
        </p:txBody>
      </p:sp>
      <p:sp>
        <p:nvSpPr>
          <p:cNvPr id="44" name="Rectangle 43"/>
          <p:cNvSpPr/>
          <p:nvPr/>
        </p:nvSpPr>
        <p:spPr>
          <a:xfrm>
            <a:off x="1346660" y="1512381"/>
            <a:ext cx="3140668" cy="369332"/>
          </a:xfrm>
          <a:prstGeom prst="rect">
            <a:avLst/>
          </a:prstGeom>
        </p:spPr>
        <p:txBody>
          <a:bodyPr wrap="none">
            <a:spAutoFit/>
          </a:bodyPr>
          <a:lstStyle/>
          <a:p>
            <a:r>
              <a:rPr lang="en-IN" b="1" dirty="0">
                <a:solidFill>
                  <a:schemeClr val="bg1"/>
                </a:solidFill>
                <a:latin typeface="Arial" panose="020B0604020202020204" pitchFamily="34" charset="0"/>
                <a:cs typeface="Arial" panose="020B0604020202020204" pitchFamily="34" charset="0"/>
              </a:rPr>
              <a:t>Customer Base Value: 5M+</a:t>
            </a:r>
          </a:p>
        </p:txBody>
      </p:sp>
      <p:sp>
        <p:nvSpPr>
          <p:cNvPr id="45" name="Rectangle 44"/>
          <p:cNvSpPr/>
          <p:nvPr/>
        </p:nvSpPr>
        <p:spPr>
          <a:xfrm>
            <a:off x="1425907" y="2079251"/>
            <a:ext cx="2948371" cy="369332"/>
          </a:xfrm>
          <a:prstGeom prst="rect">
            <a:avLst/>
          </a:prstGeom>
        </p:spPr>
        <p:txBody>
          <a:bodyPr wrap="none">
            <a:spAutoFit/>
          </a:bodyPr>
          <a:lstStyle/>
          <a:p>
            <a:r>
              <a:rPr lang="en-IN" b="1" dirty="0">
                <a:latin typeface="Arial" panose="020B0604020202020204" pitchFamily="34" charset="0"/>
                <a:cs typeface="Arial" panose="020B0604020202020204" pitchFamily="34" charset="0"/>
              </a:rPr>
              <a:t>Vendor Base Value: </a:t>
            </a:r>
            <a:r>
              <a:rPr lang="en-IN" b="1" dirty="0" smtClean="0">
                <a:latin typeface="Arial" panose="020B0604020202020204" pitchFamily="34" charset="0"/>
                <a:cs typeface="Arial" panose="020B0604020202020204" pitchFamily="34" charset="0"/>
              </a:rPr>
              <a:t>20K</a:t>
            </a:r>
            <a:r>
              <a:rPr lang="en-IN" b="1" dirty="0">
                <a:latin typeface="Arial" panose="020B0604020202020204" pitchFamily="34" charset="0"/>
                <a:cs typeface="Arial" panose="020B0604020202020204" pitchFamily="34" charset="0"/>
              </a:rPr>
              <a:t>+</a:t>
            </a:r>
          </a:p>
        </p:txBody>
      </p:sp>
      <p:sp>
        <p:nvSpPr>
          <p:cNvPr id="46" name="Rectangle 45"/>
          <p:cNvSpPr/>
          <p:nvPr/>
        </p:nvSpPr>
        <p:spPr>
          <a:xfrm>
            <a:off x="1346660" y="2624995"/>
            <a:ext cx="3313728" cy="369332"/>
          </a:xfrm>
          <a:prstGeom prst="rect">
            <a:avLst/>
          </a:prstGeom>
        </p:spPr>
        <p:txBody>
          <a:bodyPr wrap="none">
            <a:spAutoFit/>
          </a:bodyPr>
          <a:lstStyle/>
          <a:p>
            <a:r>
              <a:rPr lang="en-IN" dirty="0">
                <a:latin typeface="Arial" panose="020B0604020202020204" pitchFamily="34" charset="0"/>
                <a:cs typeface="Arial" panose="020B0604020202020204" pitchFamily="34" charset="0"/>
              </a:rPr>
              <a:t>Revenue Growth Rate: 45.7% </a:t>
            </a:r>
          </a:p>
        </p:txBody>
      </p:sp>
    </p:spTree>
    <p:extLst>
      <p:ext uri="{BB962C8B-B14F-4D97-AF65-F5344CB8AC3E}">
        <p14:creationId xmlns:p14="http://schemas.microsoft.com/office/powerpoint/2010/main" val="3435372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749" y="447030"/>
            <a:ext cx="8978464" cy="1325563"/>
          </a:xfrm>
        </p:spPr>
        <p:txBody>
          <a:bodyPr/>
          <a:lstStyle/>
          <a:p>
            <a:r>
              <a:rPr lang="en-IN" dirty="0" smtClean="0"/>
              <a:t>MARKETING PLAN</a:t>
            </a:r>
            <a:endParaRPr lang="en-IN" dirty="0"/>
          </a:p>
        </p:txBody>
      </p:sp>
      <p:sp>
        <p:nvSpPr>
          <p:cNvPr id="4" name="Shape 1249"/>
          <p:cNvSpPr/>
          <p:nvPr/>
        </p:nvSpPr>
        <p:spPr>
          <a:xfrm>
            <a:off x="748781" y="1956082"/>
            <a:ext cx="3323584" cy="2708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1155700">
              <a:lnSpc>
                <a:spcPct val="80000"/>
              </a:lnSpc>
              <a:defRPr sz="3600" b="1">
                <a:solidFill>
                  <a:srgbClr val="323C40"/>
                </a:solidFill>
                <a:latin typeface="Helvetica Neue"/>
                <a:ea typeface="Helvetica Neue"/>
                <a:cs typeface="Helvetica Neue"/>
                <a:sym typeface="Helvetica Neue"/>
              </a:defRPr>
            </a:lvl1pPr>
          </a:lstStyle>
          <a:p>
            <a:r>
              <a:rPr lang="en-IN" sz="2200" dirty="0">
                <a:latin typeface="Arial" panose="020B0604020202020204" pitchFamily="34" charset="0"/>
                <a:cs typeface="Arial" panose="020B0604020202020204" pitchFamily="34" charset="0"/>
              </a:rPr>
              <a:t>Influencer Marketing</a:t>
            </a:r>
            <a:endParaRPr sz="2200" dirty="0">
              <a:solidFill>
                <a:schemeClr val="tx1"/>
              </a:solidFill>
              <a:latin typeface="Arial" panose="020B0604020202020204" pitchFamily="34" charset="0"/>
              <a:ea typeface="Arial"/>
              <a:cs typeface="Arial" panose="020B0604020202020204" pitchFamily="34" charset="0"/>
            </a:endParaRPr>
          </a:p>
        </p:txBody>
      </p:sp>
      <p:sp>
        <p:nvSpPr>
          <p:cNvPr id="5" name="Shape 1249"/>
          <p:cNvSpPr/>
          <p:nvPr/>
        </p:nvSpPr>
        <p:spPr>
          <a:xfrm>
            <a:off x="7260051" y="4194905"/>
            <a:ext cx="3172670" cy="24622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1155700">
              <a:lnSpc>
                <a:spcPct val="80000"/>
              </a:lnSpc>
              <a:defRPr sz="3600" b="1">
                <a:solidFill>
                  <a:srgbClr val="323C40"/>
                </a:solidFill>
                <a:latin typeface="Helvetica Neue"/>
                <a:ea typeface="Helvetica Neue"/>
                <a:cs typeface="Helvetica Neue"/>
                <a:sym typeface="Helvetica Neue"/>
              </a:defRPr>
            </a:lvl1pPr>
          </a:lstStyle>
          <a:p>
            <a:r>
              <a:rPr lang="en-IN" sz="2000" dirty="0">
                <a:latin typeface="Arial" panose="020B0604020202020204" pitchFamily="34" charset="0"/>
                <a:cs typeface="Arial" panose="020B0604020202020204" pitchFamily="34" charset="0"/>
              </a:rPr>
              <a:t>Social Media Advertising</a:t>
            </a:r>
            <a:endParaRPr sz="2000" dirty="0">
              <a:solidFill>
                <a:schemeClr val="tx1"/>
              </a:solidFill>
              <a:latin typeface="Arial" panose="020B0604020202020204" pitchFamily="34" charset="0"/>
              <a:ea typeface="Arial"/>
              <a:cs typeface="Arial" panose="020B0604020202020204" pitchFamily="34" charset="0"/>
            </a:endParaRPr>
          </a:p>
        </p:txBody>
      </p:sp>
      <p:sp>
        <p:nvSpPr>
          <p:cNvPr id="6" name="Shape 1249"/>
          <p:cNvSpPr/>
          <p:nvPr/>
        </p:nvSpPr>
        <p:spPr>
          <a:xfrm>
            <a:off x="7341866" y="1987020"/>
            <a:ext cx="2303516" cy="270843"/>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defTabSz="1155700">
              <a:lnSpc>
                <a:spcPct val="80000"/>
              </a:lnSpc>
              <a:defRPr sz="3600" b="1">
                <a:solidFill>
                  <a:srgbClr val="323C40"/>
                </a:solidFill>
                <a:latin typeface="Helvetica Neue"/>
                <a:ea typeface="Helvetica Neue"/>
                <a:cs typeface="Helvetica Neue"/>
                <a:sym typeface="Helvetica Neue"/>
              </a:defRPr>
            </a:lvl1pPr>
          </a:lstStyle>
          <a:p>
            <a:r>
              <a:rPr lang="en-IN" sz="2200" dirty="0">
                <a:solidFill>
                  <a:schemeClr val="tx1"/>
                </a:solidFill>
                <a:latin typeface="Arial"/>
                <a:ea typeface="Arial"/>
                <a:cs typeface="Arial"/>
              </a:rPr>
              <a:t>Referral Program</a:t>
            </a:r>
            <a:endParaRPr sz="2200" dirty="0">
              <a:solidFill>
                <a:schemeClr val="tx1"/>
              </a:solidFill>
              <a:latin typeface="Arial"/>
              <a:ea typeface="Arial"/>
              <a:cs typeface="Arial"/>
            </a:endParaRPr>
          </a:p>
        </p:txBody>
      </p:sp>
      <p:sp>
        <p:nvSpPr>
          <p:cNvPr id="7" name="Shape 1255"/>
          <p:cNvSpPr/>
          <p:nvPr/>
        </p:nvSpPr>
        <p:spPr>
          <a:xfrm>
            <a:off x="748781" y="4494301"/>
            <a:ext cx="3052851" cy="1440394"/>
          </a:xfrm>
          <a:prstGeom prst="rect">
            <a:avLst/>
          </a:prstGeom>
          <a:ln w="12700"/>
          <a:extLst>
            <a:ext uri="{C572A759-6A51-4108-AA02-DFA0A04FC94B}">
              <ma14:wrappingTextBoxFlag xmlns="" xmlns:ma14="http://schemas.microsoft.com/office/mac/drawingml/2011/main" val="1"/>
            </a:ext>
          </a:extLst>
        </p:spPr>
        <p:txBody>
          <a:bodyPr wrap="square" lIns="0" tIns="0" rIns="0" bIns="0">
            <a:spAutoFit/>
          </a:bodyPr>
          <a:lstStyle>
            <a:lvl1pP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r>
              <a:rPr lang="en-US" sz="1800" dirty="0">
                <a:solidFill>
                  <a:schemeClr val="tx1"/>
                </a:solidFill>
                <a:latin typeface="Arial"/>
                <a:ea typeface="Arial"/>
                <a:cs typeface="Arial"/>
              </a:rPr>
              <a:t>Participating in trade shows and events </a:t>
            </a:r>
            <a:r>
              <a:rPr lang="en-US" sz="1800" dirty="0" smtClean="0">
                <a:solidFill>
                  <a:schemeClr val="tx1"/>
                </a:solidFill>
                <a:latin typeface="Arial"/>
                <a:ea typeface="Arial"/>
                <a:cs typeface="Arial"/>
              </a:rPr>
              <a:t>will be </a:t>
            </a:r>
            <a:r>
              <a:rPr lang="en-US" sz="1800" dirty="0">
                <a:solidFill>
                  <a:schemeClr val="tx1"/>
                </a:solidFill>
                <a:latin typeface="Arial"/>
                <a:ea typeface="Arial"/>
                <a:cs typeface="Arial"/>
              </a:rPr>
              <a:t>an effective way to get </a:t>
            </a:r>
            <a:r>
              <a:rPr lang="en-US" sz="1800" dirty="0" smtClean="0">
                <a:solidFill>
                  <a:schemeClr val="tx1"/>
                </a:solidFill>
                <a:latin typeface="Arial"/>
                <a:ea typeface="Arial"/>
                <a:cs typeface="Arial"/>
              </a:rPr>
              <a:t>our app </a:t>
            </a:r>
            <a:r>
              <a:rPr lang="en-US" sz="1800" dirty="0">
                <a:solidFill>
                  <a:schemeClr val="tx1"/>
                </a:solidFill>
                <a:latin typeface="Arial"/>
                <a:ea typeface="Arial"/>
                <a:cs typeface="Arial"/>
              </a:rPr>
              <a:t>in front of  </a:t>
            </a:r>
            <a:r>
              <a:rPr lang="en-US" sz="1800" dirty="0" smtClean="0">
                <a:solidFill>
                  <a:schemeClr val="tx1"/>
                </a:solidFill>
                <a:latin typeface="Arial"/>
                <a:ea typeface="Arial"/>
                <a:cs typeface="Arial"/>
              </a:rPr>
              <a:t>B2B &amp; B2C formats</a:t>
            </a:r>
            <a:endParaRPr sz="1800" dirty="0">
              <a:solidFill>
                <a:schemeClr val="tx1"/>
              </a:solidFill>
              <a:latin typeface="Arial"/>
              <a:ea typeface="Arial"/>
              <a:cs typeface="Arial"/>
            </a:endParaRPr>
          </a:p>
        </p:txBody>
      </p:sp>
      <p:sp>
        <p:nvSpPr>
          <p:cNvPr id="8" name="Shape 1255"/>
          <p:cNvSpPr/>
          <p:nvPr/>
        </p:nvSpPr>
        <p:spPr>
          <a:xfrm>
            <a:off x="7237720" y="4441126"/>
            <a:ext cx="3172670" cy="1080296"/>
          </a:xfrm>
          <a:prstGeom prst="rect">
            <a:avLst/>
          </a:prstGeom>
          <a:ln w="12700"/>
          <a:extLst>
            <a:ext uri="{C572A759-6A51-4108-AA02-DFA0A04FC94B}">
              <ma14:wrappingTextBoxFlag xmlns="" xmlns:ma14="http://schemas.microsoft.com/office/mac/drawingml/2011/main" val="1"/>
            </a:ext>
          </a:extLst>
        </p:spPr>
        <p:txBody>
          <a:bodyPr wrap="square" lIns="0" tIns="0" rIns="0" bIns="0">
            <a:spAutoFit/>
          </a:bodyPr>
          <a:lstStyle>
            <a:lvl1pP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r>
              <a:rPr lang="en-US" sz="1800" dirty="0" smtClean="0">
                <a:solidFill>
                  <a:schemeClr val="tx1"/>
                </a:solidFill>
                <a:latin typeface="Arial"/>
                <a:ea typeface="Arial"/>
                <a:cs typeface="Arial"/>
              </a:rPr>
              <a:t>We </a:t>
            </a:r>
            <a:r>
              <a:rPr lang="en-US" sz="1800" dirty="0">
                <a:solidFill>
                  <a:schemeClr val="tx1"/>
                </a:solidFill>
                <a:latin typeface="Arial"/>
                <a:ea typeface="Arial"/>
                <a:cs typeface="Arial"/>
              </a:rPr>
              <a:t>will </a:t>
            </a:r>
            <a:r>
              <a:rPr lang="en-US" sz="1800" dirty="0" smtClean="0">
                <a:solidFill>
                  <a:schemeClr val="tx1"/>
                </a:solidFill>
                <a:latin typeface="Arial"/>
                <a:ea typeface="Arial"/>
                <a:cs typeface="Arial"/>
              </a:rPr>
              <a:t>leverage </a:t>
            </a:r>
            <a:r>
              <a:rPr lang="en-US" sz="1800" dirty="0">
                <a:solidFill>
                  <a:schemeClr val="tx1"/>
                </a:solidFill>
                <a:latin typeface="Arial"/>
                <a:ea typeface="Arial"/>
                <a:cs typeface="Arial"/>
              </a:rPr>
              <a:t>the platforms’ vast amount of user data to create </a:t>
            </a:r>
            <a:r>
              <a:rPr lang="en-US" sz="1800" dirty="0" smtClean="0">
                <a:solidFill>
                  <a:schemeClr val="tx1"/>
                </a:solidFill>
                <a:latin typeface="Arial"/>
                <a:ea typeface="Arial"/>
                <a:cs typeface="Arial"/>
              </a:rPr>
              <a:t>ads and target clients</a:t>
            </a:r>
            <a:endParaRPr sz="1800" dirty="0">
              <a:solidFill>
                <a:schemeClr val="tx1"/>
              </a:solidFill>
              <a:latin typeface="Arial"/>
              <a:ea typeface="Arial"/>
              <a:cs typeface="Arial"/>
            </a:endParaRPr>
          </a:p>
        </p:txBody>
      </p:sp>
      <p:sp>
        <p:nvSpPr>
          <p:cNvPr id="9" name="Shape 1255"/>
          <p:cNvSpPr/>
          <p:nvPr/>
        </p:nvSpPr>
        <p:spPr>
          <a:xfrm>
            <a:off x="7341866" y="2241828"/>
            <a:ext cx="2677183" cy="1763047"/>
          </a:xfrm>
          <a:prstGeom prst="rect">
            <a:avLst/>
          </a:prstGeom>
          <a:ln w="12700"/>
          <a:extLst>
            <a:ext uri="{C572A759-6A51-4108-AA02-DFA0A04FC94B}">
              <ma14:wrappingTextBoxFlag xmlns="" xmlns:ma14="http://schemas.microsoft.com/office/mac/drawingml/2011/main" val="1"/>
            </a:ext>
          </a:extLst>
        </p:spPr>
        <p:txBody>
          <a:bodyPr wrap="square" lIns="0" tIns="0" rIns="0" bIns="0">
            <a:spAutoFit/>
          </a:bodyPr>
          <a:lstStyle>
            <a:lvl1pP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r>
              <a:rPr lang="en-US" sz="1800" dirty="0">
                <a:solidFill>
                  <a:schemeClr val="tx1"/>
                </a:solidFill>
                <a:latin typeface="Arial"/>
                <a:ea typeface="Arial"/>
                <a:cs typeface="Arial"/>
              </a:rPr>
              <a:t>We will </a:t>
            </a:r>
            <a:r>
              <a:rPr lang="en-US" sz="1800" dirty="0" smtClean="0">
                <a:solidFill>
                  <a:schemeClr val="tx1"/>
                </a:solidFill>
                <a:latin typeface="Arial"/>
                <a:ea typeface="Arial"/>
                <a:cs typeface="Arial"/>
              </a:rPr>
              <a:t>offer </a:t>
            </a:r>
            <a:r>
              <a:rPr lang="en-US" sz="1800" dirty="0">
                <a:solidFill>
                  <a:schemeClr val="tx1"/>
                </a:solidFill>
                <a:latin typeface="Arial"/>
                <a:ea typeface="Arial"/>
                <a:cs typeface="Arial"/>
              </a:rPr>
              <a:t>incentives for customers that refer </a:t>
            </a:r>
            <a:r>
              <a:rPr lang="en-US" sz="1800" dirty="0" smtClean="0">
                <a:solidFill>
                  <a:schemeClr val="tx1"/>
                </a:solidFill>
                <a:latin typeface="Arial"/>
                <a:ea typeface="Arial"/>
                <a:cs typeface="Arial"/>
              </a:rPr>
              <a:t>our app which will be a great way to achieve targeted leads. </a:t>
            </a:r>
            <a:endParaRPr sz="1800" dirty="0">
              <a:solidFill>
                <a:schemeClr val="tx1"/>
              </a:solidFill>
              <a:latin typeface="Arial"/>
              <a:ea typeface="Arial"/>
              <a:cs typeface="Arial"/>
            </a:endParaRPr>
          </a:p>
        </p:txBody>
      </p:sp>
      <p:sp>
        <p:nvSpPr>
          <p:cNvPr id="11" name="Shape 1249"/>
          <p:cNvSpPr/>
          <p:nvPr/>
        </p:nvSpPr>
        <p:spPr>
          <a:xfrm>
            <a:off x="703482" y="4170283"/>
            <a:ext cx="3323584" cy="2708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1155700">
              <a:lnSpc>
                <a:spcPct val="80000"/>
              </a:lnSpc>
              <a:defRPr sz="3600" b="1">
                <a:solidFill>
                  <a:srgbClr val="323C40"/>
                </a:solidFill>
                <a:latin typeface="Helvetica Neue"/>
                <a:ea typeface="Helvetica Neue"/>
                <a:cs typeface="Helvetica Neue"/>
                <a:sym typeface="Helvetica Neue"/>
              </a:defRPr>
            </a:lvl1pPr>
          </a:lstStyle>
          <a:p>
            <a:r>
              <a:rPr lang="en-IN" sz="2200" dirty="0">
                <a:latin typeface="Arial" panose="020B0604020202020204" pitchFamily="34" charset="0"/>
                <a:cs typeface="Arial" panose="020B0604020202020204" pitchFamily="34" charset="0"/>
              </a:rPr>
              <a:t>Trade Shows and Events</a:t>
            </a:r>
            <a:endParaRPr sz="2200" dirty="0">
              <a:solidFill>
                <a:schemeClr val="tx1"/>
              </a:solidFill>
              <a:latin typeface="Arial" panose="020B0604020202020204" pitchFamily="34" charset="0"/>
              <a:ea typeface="Arial"/>
              <a:cs typeface="Arial" panose="020B0604020202020204" pitchFamily="34" charset="0"/>
            </a:endParaRPr>
          </a:p>
        </p:txBody>
      </p:sp>
      <p:sp>
        <p:nvSpPr>
          <p:cNvPr id="12" name="Shape 1255"/>
          <p:cNvSpPr/>
          <p:nvPr/>
        </p:nvSpPr>
        <p:spPr>
          <a:xfrm>
            <a:off x="748781" y="2208153"/>
            <a:ext cx="3052851" cy="1440394"/>
          </a:xfrm>
          <a:prstGeom prst="rect">
            <a:avLst/>
          </a:prstGeom>
          <a:ln w="12700"/>
          <a:extLst>
            <a:ext uri="{C572A759-6A51-4108-AA02-DFA0A04FC94B}">
              <ma14:wrappingTextBoxFlag xmlns="" xmlns:ma14="http://schemas.microsoft.com/office/mac/drawingml/2011/main" val="1"/>
            </a:ext>
          </a:extLst>
        </p:spPr>
        <p:txBody>
          <a:bodyPr wrap="square" lIns="0" tIns="0" rIns="0" bIns="0">
            <a:spAutoFit/>
          </a:bodyPr>
          <a:lstStyle>
            <a:lvl1pPr defTabSz="952500">
              <a:lnSpc>
                <a:spcPct val="130000"/>
              </a:lnSpc>
              <a:buClr>
                <a:srgbClr val="E9F6FA"/>
              </a:buClr>
              <a:buFont typeface="Helvetica Neue UltraLight"/>
              <a:defRPr sz="3000">
                <a:solidFill>
                  <a:srgbClr val="323C40"/>
                </a:solidFill>
                <a:uFill>
                  <a:solidFill>
                    <a:srgbClr val="323C40"/>
                  </a:solidFill>
                </a:uFill>
                <a:latin typeface="Helvetica Neue"/>
                <a:ea typeface="Helvetica Neue"/>
                <a:cs typeface="Helvetica Neue"/>
                <a:sym typeface="Helvetica Neue"/>
              </a:defRPr>
            </a:lvl1pPr>
          </a:lstStyle>
          <a:p>
            <a:r>
              <a:rPr lang="en-US" sz="1800" dirty="0" smtClean="0">
                <a:solidFill>
                  <a:schemeClr val="tx1"/>
                </a:solidFill>
                <a:latin typeface="Arial"/>
                <a:ea typeface="Arial"/>
                <a:cs typeface="Arial"/>
              </a:rPr>
              <a:t>Our focus will be on </a:t>
            </a:r>
            <a:r>
              <a:rPr lang="en-US" sz="1800" dirty="0">
                <a:solidFill>
                  <a:schemeClr val="tx1"/>
                </a:solidFill>
                <a:latin typeface="Arial"/>
                <a:ea typeface="Arial"/>
                <a:cs typeface="Arial"/>
              </a:rPr>
              <a:t>influencers that have a large and engaged audience within your target demographic.</a:t>
            </a:r>
            <a:endParaRPr sz="1800" dirty="0">
              <a:solidFill>
                <a:schemeClr val="tx1"/>
              </a:solidFill>
              <a:latin typeface="Arial"/>
              <a:ea typeface="Arial"/>
              <a:cs typeface="Aria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2365" y="4220032"/>
            <a:ext cx="2893384" cy="55516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365" y="1956082"/>
            <a:ext cx="2913809" cy="2027525"/>
          </a:xfrm>
          <a:prstGeom prst="rect">
            <a:avLst/>
          </a:prstGeom>
        </p:spPr>
      </p:pic>
      <p:sp>
        <p:nvSpPr>
          <p:cNvPr id="15" name="Shape 1249"/>
          <p:cNvSpPr/>
          <p:nvPr/>
        </p:nvSpPr>
        <p:spPr>
          <a:xfrm>
            <a:off x="1768460" y="6291765"/>
            <a:ext cx="9881120" cy="2708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defTabSz="1155700">
              <a:lnSpc>
                <a:spcPct val="80000"/>
              </a:lnSpc>
              <a:defRPr sz="3600" b="1">
                <a:solidFill>
                  <a:srgbClr val="323C40"/>
                </a:solidFill>
                <a:latin typeface="Helvetica Neue"/>
                <a:ea typeface="Helvetica Neue"/>
                <a:cs typeface="Helvetica Neue"/>
                <a:sym typeface="Helvetica Neue"/>
              </a:defRPr>
            </a:lvl1pPr>
          </a:lstStyle>
          <a:p>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We Are Planning To Reach 200</a:t>
            </a:r>
            <a:r>
              <a:rPr lang="en-US" sz="2200" dirty="0">
                <a:latin typeface="Arial" panose="020B0604020202020204" pitchFamily="34" charset="0"/>
                <a:cs typeface="Arial" panose="020B0604020202020204" pitchFamily="34" charset="0"/>
              </a:rPr>
              <a:t>+ Cities in </a:t>
            </a:r>
            <a:r>
              <a:rPr lang="en-US" sz="2200" dirty="0" smtClean="0">
                <a:latin typeface="Arial" panose="020B0604020202020204" pitchFamily="34" charset="0"/>
                <a:cs typeface="Arial" panose="020B0604020202020204" pitchFamily="34" charset="0"/>
              </a:rPr>
              <a:t>India by 2024</a:t>
            </a:r>
            <a:endParaRPr sz="2200" dirty="0">
              <a:solidFill>
                <a:schemeClr val="tx1"/>
              </a:solidFill>
              <a:latin typeface="Arial" panose="020B0604020202020204" pitchFamily="34" charset="0"/>
              <a:ea typeface="Arial"/>
              <a:cs typeface="Arial" panose="020B0604020202020204" pitchFamily="34" charset="0"/>
            </a:endParaRPr>
          </a:p>
        </p:txBody>
      </p:sp>
      <p:sp>
        <p:nvSpPr>
          <p:cNvPr id="16" name="Google Shape;1320;p8"/>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13</a:t>
            </a:fld>
            <a:endParaRPr sz="1200" dirty="0">
              <a:solidFill>
                <a:srgbClr val="6C6F74"/>
              </a:solidFill>
              <a:latin typeface="Poppins"/>
              <a:ea typeface="Poppins"/>
              <a:cs typeface="Poppins"/>
              <a:sym typeface="Poppins"/>
            </a:endParaRPr>
          </a:p>
        </p:txBody>
      </p:sp>
    </p:spTree>
    <p:extLst>
      <p:ext uri="{BB962C8B-B14F-4D97-AF65-F5344CB8AC3E}">
        <p14:creationId xmlns:p14="http://schemas.microsoft.com/office/powerpoint/2010/main" val="878047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835" y="459730"/>
            <a:ext cx="8978464" cy="1325563"/>
          </a:xfrm>
        </p:spPr>
        <p:txBody>
          <a:bodyPr/>
          <a:lstStyle/>
          <a:p>
            <a:r>
              <a:rPr lang="en-IN" sz="4500" dirty="0" smtClean="0">
                <a:latin typeface="Arial" panose="020B0604020202020204" pitchFamily="34" charset="0"/>
                <a:cs typeface="Arial" panose="020B0604020202020204" pitchFamily="34" charset="0"/>
              </a:rPr>
              <a:t>Business Competitor</a:t>
            </a:r>
            <a:br>
              <a:rPr lang="en-IN" sz="4500" dirty="0" smtClean="0">
                <a:latin typeface="Arial" panose="020B0604020202020204" pitchFamily="34" charset="0"/>
                <a:cs typeface="Arial" panose="020B0604020202020204" pitchFamily="34" charset="0"/>
              </a:rPr>
            </a:br>
            <a:endParaRPr lang="en-IN" sz="4500" dirty="0">
              <a:latin typeface="Arial" panose="020B0604020202020204" pitchFamily="34" charset="0"/>
              <a:cs typeface="Arial" panose="020B0604020202020204" pitchFamily="34" charset="0"/>
            </a:endParaRPr>
          </a:p>
        </p:txBody>
      </p:sp>
      <p:sp>
        <p:nvSpPr>
          <p:cNvPr id="4" name="Title 1"/>
          <p:cNvSpPr txBox="1">
            <a:spLocks/>
          </p:cNvSpPr>
          <p:nvPr/>
        </p:nvSpPr>
        <p:spPr>
          <a:xfrm>
            <a:off x="945835" y="1475730"/>
            <a:ext cx="9925365" cy="1325563"/>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100000"/>
              </a:lnSpc>
              <a:spcBef>
                <a:spcPts val="0"/>
              </a:spcBef>
              <a:spcAft>
                <a:spcPts val="0"/>
              </a:spcAft>
              <a:buSzPts val="2800"/>
              <a:buNone/>
              <a:defRPr sz="4800" b="1" kern="1200">
                <a:solidFill>
                  <a:srgbClr val="263238"/>
                </a:solidFill>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algn="ctr"/>
            <a:r>
              <a:rPr lang="en-US" sz="2400" b="0" dirty="0">
                <a:latin typeface="Arial" panose="020B0604020202020204" pitchFamily="34" charset="0"/>
                <a:cs typeface="Arial" panose="020B0604020202020204" pitchFamily="34" charset="0"/>
              </a:rPr>
              <a:t>We differentiate ourselves from our competitors by offering </a:t>
            </a:r>
            <a:r>
              <a:rPr lang="en-US" sz="2400" b="0" dirty="0" smtClean="0">
                <a:solidFill>
                  <a:schemeClr val="accent6">
                    <a:lumMod val="75000"/>
                  </a:schemeClr>
                </a:solidFill>
                <a:latin typeface="Arial" panose="020B0604020202020204" pitchFamily="34" charset="0"/>
                <a:cs typeface="Arial" panose="020B0604020202020204" pitchFamily="34" charset="0"/>
              </a:rPr>
              <a:t>AI-powered SaaS platform</a:t>
            </a:r>
            <a:r>
              <a:rPr lang="en-US" sz="2400" b="0" dirty="0" smtClean="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that offers </a:t>
            </a:r>
            <a:r>
              <a:rPr lang="en-US" sz="2400" b="0" dirty="0" smtClean="0">
                <a:latin typeface="Arial" panose="020B0604020202020204" pitchFamily="34" charset="0"/>
                <a:cs typeface="Arial" panose="020B0604020202020204" pitchFamily="34" charset="0"/>
              </a:rPr>
              <a:t>personalized and data-driven insights</a:t>
            </a:r>
            <a:endParaRPr lang="en-IN" sz="2400" b="0" dirty="0">
              <a:latin typeface="Arial" panose="020B0604020202020204" pitchFamily="34" charset="0"/>
              <a:cs typeface="Arial" panose="020B0604020202020204" pitchFamily="34" charset="0"/>
            </a:endParaRPr>
          </a:p>
        </p:txBody>
      </p:sp>
      <p:sp>
        <p:nvSpPr>
          <p:cNvPr id="5" name="Rectangle: Rounded Corners 2">
            <a:extLst>
              <a:ext uri="{FF2B5EF4-FFF2-40B4-BE49-F238E27FC236}">
                <a16:creationId xmlns:a16="http://schemas.microsoft.com/office/drawing/2014/main" id="{2013EE84-B49D-1442-19D9-3392083ACD7E}"/>
              </a:ext>
            </a:extLst>
          </p:cNvPr>
          <p:cNvSpPr/>
          <p:nvPr/>
        </p:nvSpPr>
        <p:spPr>
          <a:xfrm>
            <a:off x="945835" y="2530061"/>
            <a:ext cx="2127565" cy="1127539"/>
          </a:xfrm>
          <a:prstGeom prst="roundRect">
            <a:avLst>
              <a:gd name="adj" fmla="val 588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2">
            <a:extLst>
              <a:ext uri="{FF2B5EF4-FFF2-40B4-BE49-F238E27FC236}">
                <a16:creationId xmlns:a16="http://schemas.microsoft.com/office/drawing/2014/main" id="{2013EE84-B49D-1442-19D9-3392083ACD7E}"/>
              </a:ext>
            </a:extLst>
          </p:cNvPr>
          <p:cNvSpPr/>
          <p:nvPr/>
        </p:nvSpPr>
        <p:spPr>
          <a:xfrm>
            <a:off x="3574735" y="2530060"/>
            <a:ext cx="2127565" cy="1127539"/>
          </a:xfrm>
          <a:prstGeom prst="roundRect">
            <a:avLst>
              <a:gd name="adj" fmla="val 58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7" name="Rectangle: Rounded Corners 2">
            <a:extLst>
              <a:ext uri="{FF2B5EF4-FFF2-40B4-BE49-F238E27FC236}">
                <a16:creationId xmlns:a16="http://schemas.microsoft.com/office/drawing/2014/main" id="{2013EE84-B49D-1442-19D9-3392083ACD7E}"/>
              </a:ext>
            </a:extLst>
          </p:cNvPr>
          <p:cNvSpPr/>
          <p:nvPr/>
        </p:nvSpPr>
        <p:spPr>
          <a:xfrm>
            <a:off x="6159184" y="2530060"/>
            <a:ext cx="2127565" cy="1127539"/>
          </a:xfrm>
          <a:prstGeom prst="roundRect">
            <a:avLst>
              <a:gd name="adj" fmla="val 588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8" name="Rectangle: Rounded Corners 2">
            <a:extLst>
              <a:ext uri="{FF2B5EF4-FFF2-40B4-BE49-F238E27FC236}">
                <a16:creationId xmlns:a16="http://schemas.microsoft.com/office/drawing/2014/main" id="{2013EE84-B49D-1442-19D9-3392083ACD7E}"/>
              </a:ext>
            </a:extLst>
          </p:cNvPr>
          <p:cNvSpPr/>
          <p:nvPr/>
        </p:nvSpPr>
        <p:spPr>
          <a:xfrm>
            <a:off x="8743633" y="2530060"/>
            <a:ext cx="2127565" cy="1127539"/>
          </a:xfrm>
          <a:prstGeom prst="roundRect">
            <a:avLst>
              <a:gd name="adj" fmla="val 588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9" name="TextBox 8">
            <a:extLst>
              <a:ext uri="{FF2B5EF4-FFF2-40B4-BE49-F238E27FC236}">
                <a16:creationId xmlns:a16="http://schemas.microsoft.com/office/drawing/2014/main" id="{4CC49283-8C47-6990-6F54-9DF00C11FB4D}"/>
              </a:ext>
            </a:extLst>
          </p:cNvPr>
          <p:cNvSpPr txBox="1"/>
          <p:nvPr/>
        </p:nvSpPr>
        <p:spPr>
          <a:xfrm>
            <a:off x="894698" y="2601238"/>
            <a:ext cx="2229838"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Fast Support</a:t>
            </a:r>
          </a:p>
        </p:txBody>
      </p:sp>
      <p:sp>
        <p:nvSpPr>
          <p:cNvPr id="10" name="TextBox 9">
            <a:extLst>
              <a:ext uri="{FF2B5EF4-FFF2-40B4-BE49-F238E27FC236}">
                <a16:creationId xmlns:a16="http://schemas.microsoft.com/office/drawing/2014/main" id="{4C14EB9B-FBC2-B73C-3BBE-269AB16597FB}"/>
              </a:ext>
            </a:extLst>
          </p:cNvPr>
          <p:cNvSpPr txBox="1"/>
          <p:nvPr/>
        </p:nvSpPr>
        <p:spPr>
          <a:xfrm>
            <a:off x="1329138" y="2868264"/>
            <a:ext cx="1258685" cy="630942"/>
          </a:xfrm>
          <a:prstGeom prst="rect">
            <a:avLst/>
          </a:prstGeom>
          <a:noFill/>
        </p:spPr>
        <p:txBody>
          <a:bodyPr wrap="square" rtlCol="0">
            <a:spAutoFit/>
          </a:bodyPr>
          <a:lstStyle/>
          <a:p>
            <a:pPr algn="ctr"/>
            <a:r>
              <a:rPr lang="en-GB" sz="3500" b="1" dirty="0">
                <a:solidFill>
                  <a:schemeClr val="bg1"/>
                </a:solidFill>
                <a:latin typeface="Raleway" pitchFamily="2" charset="0"/>
                <a:cs typeface="Poppins Bold" panose="00000800000000000000" pitchFamily="2" charset="0"/>
              </a:rPr>
              <a:t>75%</a:t>
            </a:r>
          </a:p>
        </p:txBody>
      </p:sp>
      <p:sp>
        <p:nvSpPr>
          <p:cNvPr id="11" name="TextBox 10">
            <a:extLst>
              <a:ext uri="{FF2B5EF4-FFF2-40B4-BE49-F238E27FC236}">
                <a16:creationId xmlns:a16="http://schemas.microsoft.com/office/drawing/2014/main" id="{5E35B517-F7F2-5604-2912-595AEC8A7953}"/>
              </a:ext>
            </a:extLst>
          </p:cNvPr>
          <p:cNvSpPr txBox="1"/>
          <p:nvPr/>
        </p:nvSpPr>
        <p:spPr>
          <a:xfrm>
            <a:off x="3530284" y="2601238"/>
            <a:ext cx="2229838"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Data Collecting</a:t>
            </a:r>
          </a:p>
        </p:txBody>
      </p:sp>
      <p:sp>
        <p:nvSpPr>
          <p:cNvPr id="12" name="TextBox 11">
            <a:extLst>
              <a:ext uri="{FF2B5EF4-FFF2-40B4-BE49-F238E27FC236}">
                <a16:creationId xmlns:a16="http://schemas.microsoft.com/office/drawing/2014/main" id="{B25A793B-5709-D87E-0BD6-C4EAF2126C57}"/>
              </a:ext>
            </a:extLst>
          </p:cNvPr>
          <p:cNvSpPr txBox="1"/>
          <p:nvPr/>
        </p:nvSpPr>
        <p:spPr>
          <a:xfrm>
            <a:off x="4042715" y="2829336"/>
            <a:ext cx="1258685" cy="630942"/>
          </a:xfrm>
          <a:prstGeom prst="rect">
            <a:avLst/>
          </a:prstGeom>
          <a:noFill/>
        </p:spPr>
        <p:txBody>
          <a:bodyPr wrap="square" rtlCol="0">
            <a:spAutoFit/>
          </a:bodyPr>
          <a:lstStyle/>
          <a:p>
            <a:pPr algn="ctr"/>
            <a:r>
              <a:rPr lang="en-GB" sz="3500" b="1" dirty="0">
                <a:solidFill>
                  <a:schemeClr val="bg1"/>
                </a:solidFill>
                <a:latin typeface="Raleway" pitchFamily="2" charset="0"/>
                <a:cs typeface="Poppins Bold" panose="00000800000000000000" pitchFamily="2" charset="0"/>
              </a:rPr>
              <a:t>60%</a:t>
            </a:r>
          </a:p>
        </p:txBody>
      </p:sp>
      <p:sp>
        <p:nvSpPr>
          <p:cNvPr id="13" name="TextBox 12">
            <a:extLst>
              <a:ext uri="{FF2B5EF4-FFF2-40B4-BE49-F238E27FC236}">
                <a16:creationId xmlns:a16="http://schemas.microsoft.com/office/drawing/2014/main" id="{BF92A305-8C73-88F6-5E61-12CB29AE13ED}"/>
              </a:ext>
            </a:extLst>
          </p:cNvPr>
          <p:cNvSpPr txBox="1"/>
          <p:nvPr/>
        </p:nvSpPr>
        <p:spPr>
          <a:xfrm>
            <a:off x="6152499" y="2601238"/>
            <a:ext cx="2229838"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Unique Services</a:t>
            </a:r>
          </a:p>
        </p:txBody>
      </p:sp>
      <p:sp>
        <p:nvSpPr>
          <p:cNvPr id="14" name="TextBox 13">
            <a:extLst>
              <a:ext uri="{FF2B5EF4-FFF2-40B4-BE49-F238E27FC236}">
                <a16:creationId xmlns:a16="http://schemas.microsoft.com/office/drawing/2014/main" id="{B533CDC4-1602-C39E-BF08-96B5EDF4E1B0}"/>
              </a:ext>
            </a:extLst>
          </p:cNvPr>
          <p:cNvSpPr txBox="1"/>
          <p:nvPr/>
        </p:nvSpPr>
        <p:spPr>
          <a:xfrm>
            <a:off x="6718766" y="2832452"/>
            <a:ext cx="1258685" cy="630942"/>
          </a:xfrm>
          <a:prstGeom prst="rect">
            <a:avLst/>
          </a:prstGeom>
          <a:noFill/>
        </p:spPr>
        <p:txBody>
          <a:bodyPr wrap="square" rtlCol="0">
            <a:spAutoFit/>
          </a:bodyPr>
          <a:lstStyle/>
          <a:p>
            <a:pPr algn="ctr"/>
            <a:r>
              <a:rPr lang="en-GB" sz="3500" b="1" dirty="0">
                <a:solidFill>
                  <a:schemeClr val="bg1"/>
                </a:solidFill>
                <a:latin typeface="Raleway" pitchFamily="2" charset="0"/>
                <a:cs typeface="Poppins Bold" panose="00000800000000000000" pitchFamily="2" charset="0"/>
              </a:rPr>
              <a:t>80%</a:t>
            </a:r>
          </a:p>
        </p:txBody>
      </p:sp>
      <p:sp>
        <p:nvSpPr>
          <p:cNvPr id="15" name="TextBox 14">
            <a:extLst>
              <a:ext uri="{FF2B5EF4-FFF2-40B4-BE49-F238E27FC236}">
                <a16:creationId xmlns:a16="http://schemas.microsoft.com/office/drawing/2014/main" id="{2396AEA6-8EB0-C9B0-7DD9-1C947DFEF81D}"/>
              </a:ext>
            </a:extLst>
          </p:cNvPr>
          <p:cNvSpPr txBox="1"/>
          <p:nvPr/>
        </p:nvSpPr>
        <p:spPr>
          <a:xfrm>
            <a:off x="8764062" y="2632016"/>
            <a:ext cx="2229838"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Only Real Cases</a:t>
            </a:r>
          </a:p>
        </p:txBody>
      </p:sp>
      <p:sp>
        <p:nvSpPr>
          <p:cNvPr id="16" name="TextBox 15">
            <a:extLst>
              <a:ext uri="{FF2B5EF4-FFF2-40B4-BE49-F238E27FC236}">
                <a16:creationId xmlns:a16="http://schemas.microsoft.com/office/drawing/2014/main" id="{B8F38C22-8913-73FE-13EE-7BF6D5192BF0}"/>
              </a:ext>
            </a:extLst>
          </p:cNvPr>
          <p:cNvSpPr txBox="1"/>
          <p:nvPr/>
        </p:nvSpPr>
        <p:spPr>
          <a:xfrm>
            <a:off x="9294956" y="2868264"/>
            <a:ext cx="1258685" cy="630942"/>
          </a:xfrm>
          <a:prstGeom prst="rect">
            <a:avLst/>
          </a:prstGeom>
          <a:noFill/>
        </p:spPr>
        <p:txBody>
          <a:bodyPr wrap="square" rtlCol="0">
            <a:spAutoFit/>
          </a:bodyPr>
          <a:lstStyle/>
          <a:p>
            <a:pPr algn="ctr"/>
            <a:r>
              <a:rPr lang="en-GB" sz="3500" b="1" dirty="0">
                <a:solidFill>
                  <a:schemeClr val="bg1"/>
                </a:solidFill>
                <a:latin typeface="Raleway" pitchFamily="2" charset="0"/>
                <a:cs typeface="Poppins Bold" panose="00000800000000000000" pitchFamily="2" charset="0"/>
              </a:rPr>
              <a:t>90%</a:t>
            </a:r>
          </a:p>
        </p:txBody>
      </p:sp>
      <p:sp>
        <p:nvSpPr>
          <p:cNvPr id="17" name="Rectangle 6">
            <a:extLst>
              <a:ext uri="{FF2B5EF4-FFF2-40B4-BE49-F238E27FC236}">
                <a16:creationId xmlns:a16="http://schemas.microsoft.com/office/drawing/2014/main" id="{8EEB18FC-105F-7AB9-1357-89149B167426}"/>
              </a:ext>
            </a:extLst>
          </p:cNvPr>
          <p:cNvSpPr>
            <a:spLocks noChangeArrowheads="1"/>
          </p:cNvSpPr>
          <p:nvPr/>
        </p:nvSpPr>
        <p:spPr bwMode="auto">
          <a:xfrm>
            <a:off x="1089782" y="3964447"/>
            <a:ext cx="5628984" cy="2697947"/>
          </a:xfrm>
          <a:prstGeom prst="roundRect">
            <a:avLst>
              <a:gd name="adj" fmla="val 9016"/>
            </a:avLst>
          </a:prstGeom>
          <a:solidFill>
            <a:schemeClr val="bg1"/>
          </a:solidFill>
          <a:ln>
            <a:noFill/>
          </a:ln>
          <a:effectLst>
            <a:outerShdw blurRad="254000" dist="1905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en-US"/>
          </a:p>
        </p:txBody>
      </p:sp>
      <p:graphicFrame>
        <p:nvGraphicFramePr>
          <p:cNvPr id="20" name="Chart 19"/>
          <p:cNvGraphicFramePr/>
          <p:nvPr>
            <p:extLst>
              <p:ext uri="{D42A27DB-BD31-4B8C-83A1-F6EECF244321}">
                <p14:modId xmlns:p14="http://schemas.microsoft.com/office/powerpoint/2010/main" val="3886486330"/>
              </p:ext>
            </p:extLst>
          </p:nvPr>
        </p:nvGraphicFramePr>
        <p:xfrm>
          <a:off x="1757780" y="4186236"/>
          <a:ext cx="4401404" cy="2487014"/>
        </p:xfrm>
        <a:graphic>
          <a:graphicData uri="http://schemas.openxmlformats.org/drawingml/2006/chart">
            <c:chart xmlns:c="http://schemas.openxmlformats.org/drawingml/2006/chart" xmlns:r="http://schemas.openxmlformats.org/officeDocument/2006/relationships" r:id="rId2"/>
          </a:graphicData>
        </a:graphic>
      </p:graphicFrame>
      <p:pic>
        <p:nvPicPr>
          <p:cNvPr id="22" name="Picture Placeholder 21"/>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tretch>
            <a:fillRect/>
          </a:stretch>
        </p:blipFill>
        <p:spPr>
          <a:xfrm>
            <a:off x="6219549" y="3302504"/>
            <a:ext cx="6221833" cy="4044191"/>
          </a:xfrm>
          <a:custGeom>
            <a:avLst/>
            <a:gdLst>
              <a:gd name="connsiteX0" fmla="*/ 231379 w 5427180"/>
              <a:gd name="connsiteY0" fmla="*/ 0 h 2566316"/>
              <a:gd name="connsiteX1" fmla="*/ 5195801 w 5427180"/>
              <a:gd name="connsiteY1" fmla="*/ 0 h 2566316"/>
              <a:gd name="connsiteX2" fmla="*/ 5427180 w 5427180"/>
              <a:gd name="connsiteY2" fmla="*/ 231379 h 2566316"/>
              <a:gd name="connsiteX3" fmla="*/ 5427180 w 5427180"/>
              <a:gd name="connsiteY3" fmla="*/ 2334937 h 2566316"/>
              <a:gd name="connsiteX4" fmla="*/ 5195801 w 5427180"/>
              <a:gd name="connsiteY4" fmla="*/ 2566316 h 2566316"/>
              <a:gd name="connsiteX5" fmla="*/ 231379 w 5427180"/>
              <a:gd name="connsiteY5" fmla="*/ 2566316 h 2566316"/>
              <a:gd name="connsiteX6" fmla="*/ 0 w 5427180"/>
              <a:gd name="connsiteY6" fmla="*/ 2334937 h 2566316"/>
              <a:gd name="connsiteX7" fmla="*/ 0 w 5427180"/>
              <a:gd name="connsiteY7" fmla="*/ 231379 h 2566316"/>
              <a:gd name="connsiteX8" fmla="*/ 231379 w 5427180"/>
              <a:gd name="connsiteY8" fmla="*/ 0 h 25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7180" h="2566316">
                <a:moveTo>
                  <a:pt x="231379" y="0"/>
                </a:moveTo>
                <a:lnTo>
                  <a:pt x="5195801" y="0"/>
                </a:lnTo>
                <a:cubicBezTo>
                  <a:pt x="5323588" y="0"/>
                  <a:pt x="5427180" y="103592"/>
                  <a:pt x="5427180" y="231379"/>
                </a:cubicBezTo>
                <a:lnTo>
                  <a:pt x="5427180" y="2334937"/>
                </a:lnTo>
                <a:cubicBezTo>
                  <a:pt x="5427180" y="2462724"/>
                  <a:pt x="5323588" y="2566316"/>
                  <a:pt x="5195801" y="2566316"/>
                </a:cubicBezTo>
                <a:lnTo>
                  <a:pt x="231379" y="2566316"/>
                </a:lnTo>
                <a:cubicBezTo>
                  <a:pt x="103592" y="2566316"/>
                  <a:pt x="0" y="2462724"/>
                  <a:pt x="0" y="2334937"/>
                </a:cubicBezTo>
                <a:lnTo>
                  <a:pt x="0" y="231379"/>
                </a:lnTo>
                <a:cubicBezTo>
                  <a:pt x="0" y="103592"/>
                  <a:pt x="103592" y="0"/>
                  <a:pt x="231379" y="0"/>
                </a:cubicBezTo>
                <a:close/>
              </a:path>
            </a:pathLst>
          </a:custGeom>
        </p:spPr>
      </p:pic>
      <p:sp>
        <p:nvSpPr>
          <p:cNvPr id="24" name="Title 1"/>
          <p:cNvSpPr txBox="1">
            <a:spLocks/>
          </p:cNvSpPr>
          <p:nvPr/>
        </p:nvSpPr>
        <p:spPr>
          <a:xfrm>
            <a:off x="3333775" y="3964446"/>
            <a:ext cx="1860332" cy="540785"/>
          </a:xfrm>
          <a:prstGeom prst="rect">
            <a:avLst/>
          </a:prstGeom>
          <a:noFill/>
          <a:ln>
            <a:noFill/>
          </a:ln>
        </p:spPr>
        <p:txBody>
          <a:bodyPr spcFirstLastPara="1" vert="horz" wrap="square" lIns="91425" tIns="91425" rIns="91425" bIns="91425" rtlCol="0" anchor="t" anchorCtr="0">
            <a:noAutofit/>
          </a:bodyPr>
          <a:lstStyle>
            <a:lvl1pPr lvl="0" algn="l" defTabSz="914400" rtl="0" eaLnBrk="1" latinLnBrk="0" hangingPunct="1">
              <a:lnSpc>
                <a:spcPct val="100000"/>
              </a:lnSpc>
              <a:spcBef>
                <a:spcPts val="0"/>
              </a:spcBef>
              <a:spcAft>
                <a:spcPts val="0"/>
              </a:spcAft>
              <a:buSzPts val="2800"/>
              <a:buNone/>
              <a:defRPr sz="4800" b="1" kern="1200">
                <a:solidFill>
                  <a:srgbClr val="263238"/>
                </a:solidFill>
                <a:latin typeface="Poppins"/>
                <a:ea typeface="Poppins"/>
                <a:cs typeface="Poppins"/>
                <a:sym typeface="Poppi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IN" sz="1500" dirty="0" smtClean="0">
                <a:latin typeface="Arial" panose="020B0604020202020204" pitchFamily="34" charset="0"/>
                <a:cs typeface="Arial" panose="020B0604020202020204" pitchFamily="34" charset="0"/>
              </a:rPr>
              <a:t>Our Competitor</a:t>
            </a:r>
            <a:br>
              <a:rPr lang="en-IN" sz="1500" dirty="0" smtClean="0">
                <a:latin typeface="Arial" panose="020B0604020202020204" pitchFamily="34" charset="0"/>
                <a:cs typeface="Arial" panose="020B0604020202020204" pitchFamily="34" charset="0"/>
              </a:rPr>
            </a:br>
            <a:endParaRPr lang="en-IN"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9060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10"/>
          <p:cNvSpPr/>
          <p:nvPr/>
        </p:nvSpPr>
        <p:spPr>
          <a:xfrm>
            <a:off x="1011395" y="2698429"/>
            <a:ext cx="10696231" cy="3298345"/>
          </a:xfrm>
          <a:prstGeom prst="rect">
            <a:avLst/>
          </a:prstGeom>
          <a:solidFill>
            <a:srgbClr val="FFFBF7"/>
          </a:solidFill>
          <a:ln>
            <a:noFill/>
          </a:ln>
          <a:effectLst>
            <a:outerShdw blurRad="38100" dist="12700" dir="2700000" algn="tl" rotWithShape="0">
              <a:srgbClr val="000000">
                <a:alpha val="14117"/>
              </a:srgbClr>
            </a:outerShdw>
          </a:effectLst>
        </p:spPr>
        <p:txBody>
          <a:bodyPr spcFirstLastPara="1" wrap="square" lIns="274313" tIns="324000" rIns="274313" bIns="365750" anchor="b" anchorCtr="0">
            <a:noAutofit/>
          </a:bodyPr>
          <a:lstStyle/>
          <a:p>
            <a:pPr>
              <a:buClr>
                <a:schemeClr val="dk1"/>
              </a:buClr>
              <a:buSzPts val="2000"/>
            </a:pPr>
            <a:endParaRPr sz="1000">
              <a:solidFill>
                <a:srgbClr val="222222"/>
              </a:solidFill>
              <a:latin typeface="Open Sans"/>
              <a:ea typeface="Open Sans"/>
              <a:cs typeface="Open Sans"/>
              <a:sym typeface="Open Sans"/>
            </a:endParaRPr>
          </a:p>
        </p:txBody>
      </p:sp>
      <p:pic>
        <p:nvPicPr>
          <p:cNvPr id="1371" name="Google Shape;1371;p10"/>
          <p:cNvPicPr preferRelativeResize="0"/>
          <p:nvPr/>
        </p:nvPicPr>
        <p:blipFill rotWithShape="1">
          <a:blip r:embed="rId3">
            <a:alphaModFix/>
          </a:blip>
          <a:srcRect/>
          <a:stretch/>
        </p:blipFill>
        <p:spPr>
          <a:xfrm>
            <a:off x="9598949" y="1012357"/>
            <a:ext cx="1370205" cy="2676744"/>
          </a:xfrm>
          <a:prstGeom prst="rect">
            <a:avLst/>
          </a:prstGeom>
          <a:noFill/>
          <a:ln>
            <a:noFill/>
          </a:ln>
        </p:spPr>
      </p:pic>
      <p:sp>
        <p:nvSpPr>
          <p:cNvPr id="1372" name="Google Shape;1372;p10"/>
          <p:cNvSpPr txBox="1">
            <a:spLocks noGrp="1"/>
          </p:cNvSpPr>
          <p:nvPr>
            <p:ph type="title"/>
          </p:nvPr>
        </p:nvSpPr>
        <p:spPr>
          <a:xfrm>
            <a:off x="971235" y="751830"/>
            <a:ext cx="8978464" cy="1325563"/>
          </a:xfrm>
          <a:prstGeom prst="rect">
            <a:avLst/>
          </a:prstGeom>
          <a:noFill/>
          <a:ln>
            <a:noFill/>
          </a:ln>
        </p:spPr>
        <p:txBody>
          <a:bodyPr spcFirstLastPara="1" vert="horz" wrap="square" lIns="45713" tIns="45713" rIns="45713" bIns="45713" rtlCol="0" anchor="t" anchorCtr="0">
            <a:noAutofit/>
          </a:bodyPr>
          <a:lstStyle/>
          <a:p>
            <a:r>
              <a:rPr lang="en-US"/>
              <a:t>Automated Mobile </a:t>
            </a:r>
            <a:r>
              <a:rPr lang="en-US">
                <a:solidFill>
                  <a:srgbClr val="2F4428"/>
                </a:solidFill>
              </a:rPr>
              <a:t>Solution</a:t>
            </a:r>
            <a:endParaRPr>
              <a:solidFill>
                <a:srgbClr val="2F4428"/>
              </a:solidFill>
            </a:endParaRPr>
          </a:p>
        </p:txBody>
      </p:sp>
      <p:sp>
        <p:nvSpPr>
          <p:cNvPr id="1373" name="Google Shape;1373;p10"/>
          <p:cNvSpPr txBox="1"/>
          <p:nvPr/>
        </p:nvSpPr>
        <p:spPr>
          <a:xfrm>
            <a:off x="1030501" y="1607686"/>
            <a:ext cx="7611501" cy="1043342"/>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3600"/>
            </a:pPr>
            <a:r>
              <a:rPr lang="en-US" b="1">
                <a:solidFill>
                  <a:srgbClr val="2F4428"/>
                </a:solidFill>
                <a:latin typeface="Poppins"/>
                <a:ea typeface="Poppins"/>
                <a:cs typeface="Poppins"/>
                <a:sym typeface="Poppins"/>
              </a:rPr>
              <a:t>OOHAPP</a:t>
            </a:r>
            <a:r>
              <a:rPr lang="en-US">
                <a:solidFill>
                  <a:srgbClr val="263238"/>
                </a:solidFill>
                <a:latin typeface="Poppins"/>
                <a:ea typeface="Poppins"/>
                <a:cs typeface="Poppins"/>
                <a:sym typeface="Poppins"/>
              </a:rPr>
              <a:t> is AI-Powered  Hoarding Booking App that makes your life easier by providing a one stop solution for all your outdoor advertising needs!</a:t>
            </a:r>
            <a:endParaRPr>
              <a:solidFill>
                <a:srgbClr val="263238"/>
              </a:solidFill>
              <a:latin typeface="Poppins"/>
              <a:ea typeface="Poppins"/>
              <a:cs typeface="Poppins"/>
              <a:sym typeface="Poppins"/>
            </a:endParaRPr>
          </a:p>
        </p:txBody>
      </p:sp>
      <p:sp>
        <p:nvSpPr>
          <p:cNvPr id="1374" name="Google Shape;1374;p10"/>
          <p:cNvSpPr txBox="1"/>
          <p:nvPr/>
        </p:nvSpPr>
        <p:spPr>
          <a:xfrm>
            <a:off x="1097638" y="3703615"/>
            <a:ext cx="1792300" cy="1769695"/>
          </a:xfrm>
          <a:prstGeom prst="rect">
            <a:avLst/>
          </a:prstGeom>
          <a:noFill/>
          <a:ln>
            <a:noFill/>
          </a:ln>
        </p:spPr>
        <p:txBody>
          <a:bodyPr spcFirstLastPara="1" wrap="square" lIns="45713" tIns="22850" rIns="45713" bIns="22850" anchor="t" anchorCtr="0">
            <a:spAutoFit/>
          </a:bodyPr>
          <a:lstStyle/>
          <a:p>
            <a:pPr>
              <a:buClr>
                <a:srgbClr val="000000"/>
              </a:buClr>
              <a:buSzPts val="3200"/>
            </a:pPr>
            <a:r>
              <a:rPr lang="en-US" sz="1600">
                <a:solidFill>
                  <a:schemeClr val="dk1"/>
                </a:solidFill>
                <a:latin typeface="Poppins"/>
                <a:ea typeface="Poppins"/>
                <a:cs typeface="Poppins"/>
                <a:sym typeface="Poppins"/>
              </a:rPr>
              <a:t>OOHAPP helps to remove the vast majority of human error from processes as it’s designed to follow specific rules.</a:t>
            </a:r>
            <a:r>
              <a:rPr lang="en-US" sz="1600">
                <a:solidFill>
                  <a:srgbClr val="263238"/>
                </a:solidFill>
                <a:latin typeface="Poppins"/>
                <a:ea typeface="Poppins"/>
                <a:cs typeface="Poppins"/>
                <a:sym typeface="Poppins"/>
              </a:rPr>
              <a:t> </a:t>
            </a:r>
            <a:endParaRPr sz="1600">
              <a:solidFill>
                <a:srgbClr val="263238"/>
              </a:solidFill>
              <a:latin typeface="Poppins"/>
              <a:ea typeface="Poppins"/>
              <a:cs typeface="Poppins"/>
              <a:sym typeface="Poppins"/>
            </a:endParaRPr>
          </a:p>
        </p:txBody>
      </p:sp>
      <p:sp>
        <p:nvSpPr>
          <p:cNvPr id="1375" name="Google Shape;1375;p10"/>
          <p:cNvSpPr txBox="1"/>
          <p:nvPr/>
        </p:nvSpPr>
        <p:spPr>
          <a:xfrm>
            <a:off x="1141883" y="3300413"/>
            <a:ext cx="1466705" cy="600144"/>
          </a:xfrm>
          <a:prstGeom prst="rect">
            <a:avLst/>
          </a:prstGeom>
          <a:noFill/>
          <a:ln>
            <a:noFill/>
          </a:ln>
        </p:spPr>
        <p:txBody>
          <a:bodyPr spcFirstLastPara="1" wrap="square" lIns="45713" tIns="22850" rIns="45713" bIns="22850" anchor="t" anchorCtr="0">
            <a:spAutoFit/>
          </a:bodyPr>
          <a:lstStyle/>
          <a:p>
            <a:pPr>
              <a:buClr>
                <a:srgbClr val="000000"/>
              </a:buClr>
              <a:buSzPts val="3600"/>
            </a:pPr>
            <a:r>
              <a:rPr lang="en-US" b="1">
                <a:solidFill>
                  <a:schemeClr val="dk1"/>
                </a:solidFill>
                <a:latin typeface="Arial"/>
                <a:ea typeface="Arial"/>
                <a:cs typeface="Arial"/>
                <a:sym typeface="Arial"/>
              </a:rPr>
              <a:t>Efficiency</a:t>
            </a:r>
            <a:endParaRPr>
              <a:solidFill>
                <a:srgbClr val="000000"/>
              </a:solidFill>
              <a:latin typeface="Arial"/>
              <a:ea typeface="Arial"/>
              <a:cs typeface="Arial"/>
              <a:sym typeface="Arial"/>
            </a:endParaRPr>
          </a:p>
          <a:p>
            <a:pPr>
              <a:buClr>
                <a:srgbClr val="000000"/>
              </a:buClr>
              <a:buSzPts val="3600"/>
            </a:pPr>
            <a:endParaRPr b="1">
              <a:solidFill>
                <a:srgbClr val="3A3A3A"/>
              </a:solidFill>
              <a:latin typeface="Poppins"/>
              <a:ea typeface="Poppins"/>
              <a:cs typeface="Poppins"/>
              <a:sym typeface="Poppins"/>
            </a:endParaRPr>
          </a:p>
        </p:txBody>
      </p:sp>
      <p:sp>
        <p:nvSpPr>
          <p:cNvPr id="1376" name="Google Shape;1376;p10"/>
          <p:cNvSpPr txBox="1"/>
          <p:nvPr/>
        </p:nvSpPr>
        <p:spPr>
          <a:xfrm>
            <a:off x="3057525" y="3328988"/>
            <a:ext cx="1688463" cy="323145"/>
          </a:xfrm>
          <a:prstGeom prst="rect">
            <a:avLst/>
          </a:prstGeom>
          <a:noFill/>
          <a:ln>
            <a:noFill/>
          </a:ln>
        </p:spPr>
        <p:txBody>
          <a:bodyPr spcFirstLastPara="1" wrap="square" lIns="45713" tIns="22850" rIns="45713" bIns="22850" anchor="t" anchorCtr="0">
            <a:spAutoFit/>
          </a:bodyPr>
          <a:lstStyle/>
          <a:p>
            <a:pPr>
              <a:buClr>
                <a:srgbClr val="000000"/>
              </a:buClr>
              <a:buSzPts val="3600"/>
            </a:pPr>
            <a:r>
              <a:rPr lang="en-US" b="1">
                <a:solidFill>
                  <a:srgbClr val="3A3A3A"/>
                </a:solidFill>
                <a:latin typeface="Poppins"/>
                <a:ea typeface="Poppins"/>
                <a:cs typeface="Poppins"/>
                <a:sym typeface="Poppins"/>
              </a:rPr>
              <a:t>Cost Saving </a:t>
            </a:r>
            <a:endParaRPr b="1">
              <a:solidFill>
                <a:srgbClr val="3A3A3A"/>
              </a:solidFill>
              <a:latin typeface="Poppins"/>
              <a:ea typeface="Poppins"/>
              <a:cs typeface="Poppins"/>
              <a:sym typeface="Poppins"/>
            </a:endParaRPr>
          </a:p>
        </p:txBody>
      </p:sp>
      <p:cxnSp>
        <p:nvCxnSpPr>
          <p:cNvPr id="1377" name="Google Shape;1377;p10"/>
          <p:cNvCxnSpPr/>
          <p:nvPr/>
        </p:nvCxnSpPr>
        <p:spPr>
          <a:xfrm>
            <a:off x="1178208" y="5971653"/>
            <a:ext cx="10384901" cy="0"/>
          </a:xfrm>
          <a:prstGeom prst="straightConnector1">
            <a:avLst/>
          </a:prstGeom>
          <a:noFill/>
          <a:ln w="9525" cap="flat" cmpd="sng">
            <a:solidFill>
              <a:srgbClr val="BEBEBE"/>
            </a:solidFill>
            <a:prstDash val="dash"/>
            <a:round/>
            <a:headEnd type="none" w="sm" len="sm"/>
            <a:tailEnd type="none" w="sm" len="sm"/>
          </a:ln>
        </p:spPr>
      </p:cxnSp>
      <p:sp>
        <p:nvSpPr>
          <p:cNvPr id="1378" name="Google Shape;1378;p10"/>
          <p:cNvSpPr txBox="1"/>
          <p:nvPr/>
        </p:nvSpPr>
        <p:spPr>
          <a:xfrm>
            <a:off x="5096312" y="3319463"/>
            <a:ext cx="1960950" cy="784810"/>
          </a:xfrm>
          <a:prstGeom prst="rect">
            <a:avLst/>
          </a:prstGeom>
          <a:noFill/>
          <a:ln>
            <a:noFill/>
          </a:ln>
        </p:spPr>
        <p:txBody>
          <a:bodyPr spcFirstLastPara="1" wrap="square" lIns="45713" tIns="22850" rIns="45713" bIns="22850" anchor="t" anchorCtr="0">
            <a:spAutoFit/>
          </a:bodyPr>
          <a:lstStyle/>
          <a:p>
            <a:pPr>
              <a:buClr>
                <a:srgbClr val="000000"/>
              </a:buClr>
              <a:buSzPts val="3200"/>
            </a:pPr>
            <a:r>
              <a:rPr lang="en-US" sz="1600" b="1">
                <a:solidFill>
                  <a:schemeClr val="dk1"/>
                </a:solidFill>
                <a:latin typeface="Poppins"/>
                <a:ea typeface="Poppins"/>
                <a:cs typeface="Poppins"/>
                <a:sym typeface="Poppins"/>
              </a:rPr>
              <a:t>Standardization and Cleaner Data</a:t>
            </a:r>
            <a:endParaRPr sz="1600">
              <a:solidFill>
                <a:srgbClr val="000000"/>
              </a:solidFill>
              <a:latin typeface="Poppins"/>
              <a:ea typeface="Poppins"/>
              <a:cs typeface="Poppins"/>
              <a:sym typeface="Poppins"/>
            </a:endParaRPr>
          </a:p>
          <a:p>
            <a:pPr>
              <a:buClr>
                <a:srgbClr val="000000"/>
              </a:buClr>
              <a:buSzPts val="3200"/>
            </a:pPr>
            <a:endParaRPr sz="1600" b="1">
              <a:solidFill>
                <a:srgbClr val="3A3A3A"/>
              </a:solidFill>
              <a:latin typeface="Poppins"/>
              <a:ea typeface="Poppins"/>
              <a:cs typeface="Poppins"/>
              <a:sym typeface="Poppins"/>
            </a:endParaRPr>
          </a:p>
        </p:txBody>
      </p:sp>
      <p:sp>
        <p:nvSpPr>
          <p:cNvPr id="1379" name="Google Shape;1379;p10"/>
          <p:cNvSpPr txBox="1"/>
          <p:nvPr/>
        </p:nvSpPr>
        <p:spPr>
          <a:xfrm>
            <a:off x="1755984" y="6102872"/>
            <a:ext cx="8680032" cy="655544"/>
          </a:xfrm>
          <a:prstGeom prst="rect">
            <a:avLst/>
          </a:prstGeom>
          <a:noFill/>
          <a:ln>
            <a:noFill/>
          </a:ln>
        </p:spPr>
        <p:txBody>
          <a:bodyPr spcFirstLastPara="1" wrap="square" lIns="45713" tIns="22850" rIns="45713" bIns="22850" anchor="t" anchorCtr="0">
            <a:spAutoFit/>
          </a:bodyPr>
          <a:lstStyle/>
          <a:p>
            <a:pPr algn="ctr">
              <a:lnSpc>
                <a:spcPct val="110000"/>
              </a:lnSpc>
              <a:buClr>
                <a:srgbClr val="000000"/>
              </a:buClr>
              <a:buSzPts val="3600"/>
            </a:pPr>
            <a:r>
              <a:rPr lang="en-US" b="1" dirty="0">
                <a:solidFill>
                  <a:schemeClr val="dk1"/>
                </a:solidFill>
                <a:latin typeface="Arial"/>
                <a:ea typeface="Arial"/>
                <a:cs typeface="Arial"/>
                <a:sym typeface="Arial"/>
              </a:rPr>
              <a:t>OOHAPP provide an easy way for advertisers to showcase their products and services in a highly effective way.</a:t>
            </a:r>
            <a:endParaRPr b="1" dirty="0">
              <a:solidFill>
                <a:srgbClr val="263238"/>
              </a:solidFill>
              <a:latin typeface="Poppins"/>
              <a:ea typeface="Poppins"/>
              <a:cs typeface="Poppins"/>
              <a:sym typeface="Poppins"/>
            </a:endParaRPr>
          </a:p>
        </p:txBody>
      </p:sp>
      <p:sp>
        <p:nvSpPr>
          <p:cNvPr id="1380" name="Google Shape;1380;p10"/>
          <p:cNvSpPr txBox="1"/>
          <p:nvPr/>
        </p:nvSpPr>
        <p:spPr>
          <a:xfrm>
            <a:off x="7224893" y="3311877"/>
            <a:ext cx="1635584" cy="538589"/>
          </a:xfrm>
          <a:prstGeom prst="rect">
            <a:avLst/>
          </a:prstGeom>
          <a:noFill/>
          <a:ln>
            <a:noFill/>
          </a:ln>
        </p:spPr>
        <p:txBody>
          <a:bodyPr spcFirstLastPara="1" wrap="square" lIns="45713" tIns="22850" rIns="45713" bIns="22850" anchor="t" anchorCtr="0">
            <a:spAutoFit/>
          </a:bodyPr>
          <a:lstStyle/>
          <a:p>
            <a:pPr>
              <a:buClr>
                <a:srgbClr val="000000"/>
              </a:buClr>
              <a:buSzPts val="3200"/>
            </a:pPr>
            <a:r>
              <a:rPr lang="en-US" sz="1600" b="1">
                <a:solidFill>
                  <a:srgbClr val="3A3A3A"/>
                </a:solidFill>
                <a:latin typeface="Poppins"/>
                <a:ea typeface="Poppins"/>
                <a:cs typeface="Poppins"/>
                <a:sym typeface="Poppins"/>
              </a:rPr>
              <a:t>Application Features</a:t>
            </a:r>
            <a:endParaRPr sz="1600" b="1">
              <a:solidFill>
                <a:srgbClr val="3A3A3A"/>
              </a:solidFill>
              <a:latin typeface="Poppins"/>
              <a:ea typeface="Poppins"/>
              <a:cs typeface="Poppins"/>
              <a:sym typeface="Poppins"/>
            </a:endParaRPr>
          </a:p>
        </p:txBody>
      </p:sp>
      <p:sp>
        <p:nvSpPr>
          <p:cNvPr id="1381" name="Google Shape;1381;p10"/>
          <p:cNvSpPr txBox="1"/>
          <p:nvPr/>
        </p:nvSpPr>
        <p:spPr>
          <a:xfrm>
            <a:off x="7804375" y="3854460"/>
            <a:ext cx="1429420" cy="316990"/>
          </a:xfrm>
          <a:prstGeom prst="rect">
            <a:avLst/>
          </a:prstGeom>
          <a:noFill/>
          <a:ln>
            <a:noFill/>
          </a:ln>
        </p:spPr>
        <p:txBody>
          <a:bodyPr spcFirstLastPara="1" wrap="square" lIns="45713" tIns="22850" rIns="45713" bIns="22850" anchor="t" anchorCtr="0">
            <a:spAutoFit/>
          </a:bodyPr>
          <a:lstStyle/>
          <a:p>
            <a:pPr>
              <a:lnSpc>
                <a:spcPct val="110000"/>
              </a:lnSpc>
              <a:buClr>
                <a:srgbClr val="000000"/>
              </a:buClr>
              <a:buSzPts val="3200"/>
            </a:pPr>
            <a:r>
              <a:rPr lang="en-US" sz="1600" dirty="0">
                <a:solidFill>
                  <a:schemeClr val="dk1"/>
                </a:solidFill>
                <a:latin typeface="Poppins"/>
                <a:ea typeface="Poppins"/>
                <a:cs typeface="Poppins"/>
                <a:sym typeface="Poppins"/>
              </a:rPr>
              <a:t>Bulk Booking </a:t>
            </a:r>
            <a:endParaRPr sz="1600" dirty="0">
              <a:solidFill>
                <a:schemeClr val="dk1"/>
              </a:solidFill>
              <a:latin typeface="Poppins"/>
              <a:ea typeface="Poppins"/>
              <a:cs typeface="Poppins"/>
              <a:sym typeface="Poppins"/>
            </a:endParaRPr>
          </a:p>
        </p:txBody>
      </p:sp>
      <p:sp>
        <p:nvSpPr>
          <p:cNvPr id="1382" name="Google Shape;1382;p10"/>
          <p:cNvSpPr txBox="1"/>
          <p:nvPr/>
        </p:nvSpPr>
        <p:spPr>
          <a:xfrm>
            <a:off x="9950894" y="3854460"/>
            <a:ext cx="1568760" cy="587833"/>
          </a:xfrm>
          <a:prstGeom prst="rect">
            <a:avLst/>
          </a:prstGeom>
          <a:noFill/>
          <a:ln>
            <a:noFill/>
          </a:ln>
        </p:spPr>
        <p:txBody>
          <a:bodyPr spcFirstLastPara="1" wrap="square" lIns="45713" tIns="22850" rIns="45713" bIns="22850" anchor="t" anchorCtr="0">
            <a:spAutoFit/>
          </a:bodyPr>
          <a:lstStyle/>
          <a:p>
            <a:pPr>
              <a:lnSpc>
                <a:spcPct val="110000"/>
              </a:lnSpc>
              <a:buClr>
                <a:srgbClr val="000000"/>
              </a:buClr>
              <a:buSzPts val="3200"/>
            </a:pPr>
            <a:r>
              <a:rPr lang="en-US" sz="1600" dirty="0">
                <a:solidFill>
                  <a:schemeClr val="dk1"/>
                </a:solidFill>
                <a:latin typeface="Poppins"/>
                <a:ea typeface="Poppins"/>
                <a:cs typeface="Poppins"/>
                <a:sym typeface="Poppins"/>
              </a:rPr>
              <a:t>Date Management </a:t>
            </a:r>
            <a:endParaRPr sz="1600" dirty="0">
              <a:solidFill>
                <a:schemeClr val="dk1"/>
              </a:solidFill>
              <a:latin typeface="Poppins"/>
              <a:ea typeface="Poppins"/>
              <a:cs typeface="Poppins"/>
              <a:sym typeface="Poppins"/>
            </a:endParaRPr>
          </a:p>
        </p:txBody>
      </p:sp>
      <p:sp>
        <p:nvSpPr>
          <p:cNvPr id="1383" name="Google Shape;1383;p10"/>
          <p:cNvSpPr txBox="1"/>
          <p:nvPr/>
        </p:nvSpPr>
        <p:spPr>
          <a:xfrm>
            <a:off x="7804375" y="4322628"/>
            <a:ext cx="1587105" cy="858676"/>
          </a:xfrm>
          <a:prstGeom prst="rect">
            <a:avLst/>
          </a:prstGeom>
          <a:noFill/>
          <a:ln>
            <a:noFill/>
          </a:ln>
        </p:spPr>
        <p:txBody>
          <a:bodyPr spcFirstLastPara="1" wrap="square" lIns="45713" tIns="22850" rIns="45713" bIns="22850" anchor="t" anchorCtr="0">
            <a:spAutoFit/>
          </a:bodyPr>
          <a:lstStyle/>
          <a:p>
            <a:pPr>
              <a:lnSpc>
                <a:spcPct val="110000"/>
              </a:lnSpc>
              <a:buClr>
                <a:srgbClr val="000000"/>
              </a:buClr>
              <a:buSzPts val="3200"/>
            </a:pPr>
            <a:r>
              <a:rPr lang="en-US" sz="1600" dirty="0">
                <a:solidFill>
                  <a:schemeClr val="dk1"/>
                </a:solidFill>
                <a:latin typeface="Poppins"/>
                <a:ea typeface="Poppins"/>
                <a:cs typeface="Poppins"/>
                <a:sym typeface="Poppins"/>
              </a:rPr>
              <a:t>Accurate Availability Check</a:t>
            </a:r>
            <a:endParaRPr sz="1600" dirty="0">
              <a:solidFill>
                <a:schemeClr val="dk1"/>
              </a:solidFill>
              <a:latin typeface="Poppins"/>
              <a:ea typeface="Poppins"/>
              <a:cs typeface="Poppins"/>
              <a:sym typeface="Poppins"/>
            </a:endParaRPr>
          </a:p>
        </p:txBody>
      </p:sp>
      <p:sp>
        <p:nvSpPr>
          <p:cNvPr id="1384" name="Google Shape;1384;p10"/>
          <p:cNvSpPr txBox="1"/>
          <p:nvPr/>
        </p:nvSpPr>
        <p:spPr>
          <a:xfrm>
            <a:off x="9950894" y="4527323"/>
            <a:ext cx="1568760" cy="858676"/>
          </a:xfrm>
          <a:prstGeom prst="rect">
            <a:avLst/>
          </a:prstGeom>
          <a:noFill/>
          <a:ln>
            <a:noFill/>
          </a:ln>
        </p:spPr>
        <p:txBody>
          <a:bodyPr spcFirstLastPara="1" wrap="square" lIns="45713" tIns="22850" rIns="45713" bIns="22850" anchor="t" anchorCtr="0">
            <a:spAutoFit/>
          </a:bodyPr>
          <a:lstStyle/>
          <a:p>
            <a:pPr>
              <a:lnSpc>
                <a:spcPct val="110000"/>
              </a:lnSpc>
              <a:buClr>
                <a:srgbClr val="000000"/>
              </a:buClr>
              <a:buSzPts val="3200"/>
            </a:pPr>
            <a:r>
              <a:rPr lang="en-US" sz="1600" dirty="0">
                <a:solidFill>
                  <a:schemeClr val="dk1"/>
                </a:solidFill>
                <a:latin typeface="Poppins"/>
                <a:ea typeface="Poppins"/>
                <a:cs typeface="Poppins"/>
                <a:sym typeface="Poppins"/>
              </a:rPr>
              <a:t>Tracking And  Real Time Monitoring </a:t>
            </a:r>
            <a:endParaRPr sz="1600" dirty="0">
              <a:solidFill>
                <a:schemeClr val="dk1"/>
              </a:solidFill>
              <a:latin typeface="Poppins"/>
              <a:ea typeface="Poppins"/>
              <a:cs typeface="Poppins"/>
              <a:sym typeface="Poppins"/>
            </a:endParaRPr>
          </a:p>
        </p:txBody>
      </p:sp>
      <p:sp>
        <p:nvSpPr>
          <p:cNvPr id="1385" name="Google Shape;1385;p10"/>
          <p:cNvSpPr txBox="1"/>
          <p:nvPr/>
        </p:nvSpPr>
        <p:spPr>
          <a:xfrm>
            <a:off x="7789626" y="5238363"/>
            <a:ext cx="2740567" cy="587833"/>
          </a:xfrm>
          <a:prstGeom prst="rect">
            <a:avLst/>
          </a:prstGeom>
          <a:noFill/>
          <a:ln>
            <a:noFill/>
          </a:ln>
        </p:spPr>
        <p:txBody>
          <a:bodyPr spcFirstLastPara="1" wrap="square" lIns="45713" tIns="22850" rIns="45713" bIns="22850" anchor="t" anchorCtr="0">
            <a:spAutoFit/>
          </a:bodyPr>
          <a:lstStyle/>
          <a:p>
            <a:pPr>
              <a:lnSpc>
                <a:spcPct val="110000"/>
              </a:lnSpc>
              <a:buClr>
                <a:srgbClr val="000000"/>
              </a:buClr>
              <a:buSzPts val="3200"/>
            </a:pPr>
            <a:r>
              <a:rPr lang="en-US" sz="1600" dirty="0">
                <a:solidFill>
                  <a:schemeClr val="dk1"/>
                </a:solidFill>
                <a:latin typeface="Poppins"/>
                <a:ea typeface="Poppins"/>
                <a:cs typeface="Poppins"/>
                <a:sym typeface="Poppins"/>
              </a:rPr>
              <a:t>Create Your </a:t>
            </a:r>
            <a:endParaRPr sz="1600" dirty="0">
              <a:solidFill>
                <a:schemeClr val="dk1"/>
              </a:solidFill>
              <a:latin typeface="Poppins"/>
              <a:ea typeface="Poppins"/>
              <a:cs typeface="Poppins"/>
              <a:sym typeface="Poppins"/>
            </a:endParaRPr>
          </a:p>
          <a:p>
            <a:pPr>
              <a:lnSpc>
                <a:spcPct val="110000"/>
              </a:lnSpc>
              <a:buClr>
                <a:srgbClr val="000000"/>
              </a:buClr>
              <a:buSzPts val="3200"/>
            </a:pPr>
            <a:r>
              <a:rPr lang="en-US" sz="1600" dirty="0">
                <a:solidFill>
                  <a:schemeClr val="dk1"/>
                </a:solidFill>
                <a:latin typeface="Poppins"/>
                <a:ea typeface="Poppins"/>
                <a:cs typeface="Poppins"/>
                <a:sym typeface="Poppins"/>
              </a:rPr>
              <a:t>Own Staff</a:t>
            </a:r>
            <a:endParaRPr sz="1600" dirty="0">
              <a:solidFill>
                <a:schemeClr val="dk1"/>
              </a:solidFill>
              <a:latin typeface="Poppins"/>
              <a:ea typeface="Poppins"/>
              <a:cs typeface="Poppins"/>
              <a:sym typeface="Poppins"/>
            </a:endParaRPr>
          </a:p>
        </p:txBody>
      </p:sp>
      <p:sp>
        <p:nvSpPr>
          <p:cNvPr id="1386" name="Google Shape;1386;p10"/>
          <p:cNvSpPr txBox="1"/>
          <p:nvPr/>
        </p:nvSpPr>
        <p:spPr>
          <a:xfrm>
            <a:off x="3071812" y="3682026"/>
            <a:ext cx="1815282" cy="1769695"/>
          </a:xfrm>
          <a:prstGeom prst="rect">
            <a:avLst/>
          </a:prstGeom>
          <a:noFill/>
          <a:ln>
            <a:noFill/>
          </a:ln>
        </p:spPr>
        <p:txBody>
          <a:bodyPr spcFirstLastPara="1" wrap="square" lIns="45713" tIns="22850" rIns="45713" bIns="22850" anchor="t" anchorCtr="0">
            <a:spAutoFit/>
          </a:bodyPr>
          <a:lstStyle/>
          <a:p>
            <a:pPr>
              <a:buClr>
                <a:srgbClr val="000000"/>
              </a:buClr>
              <a:buSzPts val="3200"/>
            </a:pPr>
            <a:r>
              <a:rPr lang="en-US" sz="1600" dirty="0">
                <a:solidFill>
                  <a:schemeClr val="dk1"/>
                </a:solidFill>
                <a:latin typeface="Poppins"/>
                <a:ea typeface="Poppins"/>
                <a:cs typeface="Poppins"/>
                <a:sym typeface="Poppins"/>
              </a:rPr>
              <a:t>OOHAPP minimize the cost of booking hoarding services while providing brands with a convenient mechanism</a:t>
            </a:r>
            <a:endParaRPr sz="1600" dirty="0">
              <a:solidFill>
                <a:srgbClr val="263238"/>
              </a:solidFill>
              <a:latin typeface="Poppins"/>
              <a:ea typeface="Poppins"/>
              <a:cs typeface="Poppins"/>
              <a:sym typeface="Poppins"/>
            </a:endParaRPr>
          </a:p>
        </p:txBody>
      </p:sp>
      <p:sp>
        <p:nvSpPr>
          <p:cNvPr id="1387" name="Google Shape;1387;p10"/>
          <p:cNvSpPr txBox="1"/>
          <p:nvPr/>
        </p:nvSpPr>
        <p:spPr>
          <a:xfrm>
            <a:off x="5057775" y="3843338"/>
            <a:ext cx="1857375" cy="1523474"/>
          </a:xfrm>
          <a:prstGeom prst="rect">
            <a:avLst/>
          </a:prstGeom>
          <a:noFill/>
          <a:ln>
            <a:noFill/>
          </a:ln>
        </p:spPr>
        <p:txBody>
          <a:bodyPr spcFirstLastPara="1" wrap="square" lIns="45713" tIns="22850" rIns="45713" bIns="22850" anchor="t" anchorCtr="0">
            <a:spAutoFit/>
          </a:bodyPr>
          <a:lstStyle/>
          <a:p>
            <a:pPr>
              <a:buClr>
                <a:srgbClr val="000000"/>
              </a:buClr>
              <a:buSzPts val="3200"/>
            </a:pPr>
            <a:r>
              <a:rPr lang="en-US" sz="1600" dirty="0">
                <a:solidFill>
                  <a:schemeClr val="dk1"/>
                </a:solidFill>
                <a:latin typeface="Poppins"/>
                <a:ea typeface="Poppins"/>
                <a:cs typeface="Poppins"/>
                <a:sym typeface="Poppins"/>
              </a:rPr>
              <a:t>The App can be used to process automation to standardize their workflow processes.</a:t>
            </a:r>
            <a:endParaRPr sz="1600" dirty="0">
              <a:solidFill>
                <a:srgbClr val="263238"/>
              </a:solidFill>
              <a:latin typeface="Poppins"/>
              <a:ea typeface="Poppins"/>
              <a:cs typeface="Poppins"/>
              <a:sym typeface="Poppins"/>
            </a:endParaRPr>
          </a:p>
        </p:txBody>
      </p:sp>
      <p:pic>
        <p:nvPicPr>
          <p:cNvPr id="1388" name="Google Shape;1388;p10" descr="efficiency.png"/>
          <p:cNvPicPr preferRelativeResize="0"/>
          <p:nvPr/>
        </p:nvPicPr>
        <p:blipFill rotWithShape="1">
          <a:blip r:embed="rId4">
            <a:alphaModFix/>
          </a:blip>
          <a:srcRect/>
          <a:stretch/>
        </p:blipFill>
        <p:spPr>
          <a:xfrm>
            <a:off x="1333652" y="2810027"/>
            <a:ext cx="518961" cy="518961"/>
          </a:xfrm>
          <a:prstGeom prst="rect">
            <a:avLst/>
          </a:prstGeom>
          <a:noFill/>
          <a:ln>
            <a:noFill/>
          </a:ln>
        </p:spPr>
      </p:pic>
      <p:pic>
        <p:nvPicPr>
          <p:cNvPr id="1389" name="Google Shape;1389;p10" descr="save-money.png"/>
          <p:cNvPicPr preferRelativeResize="0"/>
          <p:nvPr/>
        </p:nvPicPr>
        <p:blipFill rotWithShape="1">
          <a:blip r:embed="rId5">
            <a:alphaModFix/>
          </a:blip>
          <a:srcRect/>
          <a:stretch/>
        </p:blipFill>
        <p:spPr>
          <a:xfrm>
            <a:off x="3306679" y="2754229"/>
            <a:ext cx="522372" cy="522372"/>
          </a:xfrm>
          <a:prstGeom prst="rect">
            <a:avLst/>
          </a:prstGeom>
          <a:noFill/>
          <a:ln>
            <a:noFill/>
          </a:ln>
        </p:spPr>
      </p:pic>
      <p:pic>
        <p:nvPicPr>
          <p:cNvPr id="1390" name="Google Shape;1390;p10" descr="procedure.png"/>
          <p:cNvPicPr preferRelativeResize="0"/>
          <p:nvPr/>
        </p:nvPicPr>
        <p:blipFill rotWithShape="1">
          <a:blip r:embed="rId6">
            <a:alphaModFix/>
          </a:blip>
          <a:srcRect/>
          <a:stretch/>
        </p:blipFill>
        <p:spPr>
          <a:xfrm>
            <a:off x="5462418" y="2738268"/>
            <a:ext cx="552620" cy="552620"/>
          </a:xfrm>
          <a:prstGeom prst="rect">
            <a:avLst/>
          </a:prstGeom>
          <a:noFill/>
          <a:ln>
            <a:noFill/>
          </a:ln>
        </p:spPr>
      </p:pic>
      <p:pic>
        <p:nvPicPr>
          <p:cNvPr id="1391" name="Google Shape;1391;p10" descr="advertising (2).png"/>
          <p:cNvPicPr preferRelativeResize="0"/>
          <p:nvPr/>
        </p:nvPicPr>
        <p:blipFill rotWithShape="1">
          <a:blip r:embed="rId7">
            <a:alphaModFix/>
          </a:blip>
          <a:srcRect/>
          <a:stretch/>
        </p:blipFill>
        <p:spPr>
          <a:xfrm>
            <a:off x="7348690" y="2724303"/>
            <a:ext cx="590398" cy="590398"/>
          </a:xfrm>
          <a:prstGeom prst="rect">
            <a:avLst/>
          </a:prstGeom>
          <a:noFill/>
          <a:ln>
            <a:noFill/>
          </a:ln>
        </p:spPr>
      </p:pic>
      <p:pic>
        <p:nvPicPr>
          <p:cNvPr id="1392" name="Google Shape;1392;p10"/>
          <p:cNvPicPr preferRelativeResize="0">
            <a:picLocks noGrp="1"/>
          </p:cNvPicPr>
          <p:nvPr>
            <p:ph type="pic" idx="2"/>
          </p:nvPr>
        </p:nvPicPr>
        <p:blipFill rotWithShape="1">
          <a:blip r:embed="rId8">
            <a:alphaModFix/>
          </a:blip>
          <a:srcRect/>
          <a:stretch/>
        </p:blipFill>
        <p:spPr>
          <a:xfrm>
            <a:off x="9757955" y="1384545"/>
            <a:ext cx="1045641" cy="1906343"/>
          </a:xfrm>
          <a:prstGeom prst="rect">
            <a:avLst/>
          </a:prstGeom>
          <a:solidFill>
            <a:srgbClr val="D8D8D8"/>
          </a:solidFill>
          <a:ln>
            <a:noFill/>
          </a:ln>
        </p:spPr>
      </p:pic>
      <p:pic>
        <p:nvPicPr>
          <p:cNvPr id="1393" name="Google Shape;1393;p10" descr="connection.png"/>
          <p:cNvPicPr preferRelativeResize="0"/>
          <p:nvPr/>
        </p:nvPicPr>
        <p:blipFill rotWithShape="1">
          <a:blip r:embed="rId9">
            <a:alphaModFix/>
          </a:blip>
          <a:srcRect/>
          <a:stretch/>
        </p:blipFill>
        <p:spPr>
          <a:xfrm>
            <a:off x="7334080" y="3867902"/>
            <a:ext cx="381170" cy="381170"/>
          </a:xfrm>
          <a:prstGeom prst="rect">
            <a:avLst/>
          </a:prstGeom>
          <a:noFill/>
          <a:ln>
            <a:noFill/>
          </a:ln>
        </p:spPr>
      </p:pic>
      <p:pic>
        <p:nvPicPr>
          <p:cNvPr id="1394" name="Google Shape;1394;p10" descr="available.png"/>
          <p:cNvPicPr preferRelativeResize="0"/>
          <p:nvPr/>
        </p:nvPicPr>
        <p:blipFill rotWithShape="1">
          <a:blip r:embed="rId10">
            <a:alphaModFix/>
          </a:blip>
          <a:srcRect/>
          <a:stretch/>
        </p:blipFill>
        <p:spPr>
          <a:xfrm>
            <a:off x="7248677" y="4367365"/>
            <a:ext cx="509436" cy="509436"/>
          </a:xfrm>
          <a:prstGeom prst="rect">
            <a:avLst/>
          </a:prstGeom>
          <a:noFill/>
          <a:ln>
            <a:noFill/>
          </a:ln>
        </p:spPr>
      </p:pic>
      <p:pic>
        <p:nvPicPr>
          <p:cNvPr id="1395" name="Google Shape;1395;p10" descr="staff.png"/>
          <p:cNvPicPr preferRelativeResize="0"/>
          <p:nvPr/>
        </p:nvPicPr>
        <p:blipFill rotWithShape="1">
          <a:blip r:embed="rId11">
            <a:alphaModFix/>
          </a:blip>
          <a:srcRect/>
          <a:stretch/>
        </p:blipFill>
        <p:spPr>
          <a:xfrm>
            <a:off x="7334402" y="5320482"/>
            <a:ext cx="337986" cy="337986"/>
          </a:xfrm>
          <a:prstGeom prst="rect">
            <a:avLst/>
          </a:prstGeom>
          <a:noFill/>
          <a:ln>
            <a:noFill/>
          </a:ln>
        </p:spPr>
      </p:pic>
      <p:pic>
        <p:nvPicPr>
          <p:cNvPr id="1396" name="Google Shape;1396;p10" descr="process.png"/>
          <p:cNvPicPr preferRelativeResize="0"/>
          <p:nvPr/>
        </p:nvPicPr>
        <p:blipFill rotWithShape="1">
          <a:blip r:embed="rId12">
            <a:alphaModFix/>
          </a:blip>
          <a:srcRect/>
          <a:stretch/>
        </p:blipFill>
        <p:spPr>
          <a:xfrm>
            <a:off x="9421766" y="3857631"/>
            <a:ext cx="450897" cy="450897"/>
          </a:xfrm>
          <a:prstGeom prst="rect">
            <a:avLst/>
          </a:prstGeom>
          <a:noFill/>
          <a:ln>
            <a:noFill/>
          </a:ln>
        </p:spPr>
      </p:pic>
      <p:pic>
        <p:nvPicPr>
          <p:cNvPr id="1397" name="Google Shape;1397;p10" descr="tracking-app.png"/>
          <p:cNvPicPr preferRelativeResize="0"/>
          <p:nvPr/>
        </p:nvPicPr>
        <p:blipFill rotWithShape="1">
          <a:blip r:embed="rId13">
            <a:alphaModFix/>
          </a:blip>
          <a:srcRect/>
          <a:stretch/>
        </p:blipFill>
        <p:spPr>
          <a:xfrm>
            <a:off x="9477205" y="4568911"/>
            <a:ext cx="409746" cy="409746"/>
          </a:xfrm>
          <a:prstGeom prst="rect">
            <a:avLst/>
          </a:prstGeom>
          <a:noFill/>
          <a:ln>
            <a:noFill/>
          </a:ln>
        </p:spPr>
      </p:pic>
      <p:sp>
        <p:nvSpPr>
          <p:cNvPr id="1398" name="Google Shape;1398;p10"/>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15</a:t>
            </a:fld>
            <a:endParaRPr sz="1200">
              <a:solidFill>
                <a:srgbClr val="6C6F74"/>
              </a:solidFill>
              <a:latin typeface="Poppins"/>
              <a:ea typeface="Poppins"/>
              <a:cs typeface="Poppins"/>
              <a:sym typeface="Poppins"/>
            </a:endParaRPr>
          </a:p>
        </p:txBody>
      </p:sp>
    </p:spTree>
    <p:extLst>
      <p:ext uri="{BB962C8B-B14F-4D97-AF65-F5344CB8AC3E}">
        <p14:creationId xmlns:p14="http://schemas.microsoft.com/office/powerpoint/2010/main" val="26969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600"/>
                                  </p:stCondLst>
                                  <p:childTnLst>
                                    <p:set>
                                      <p:cBhvr>
                                        <p:cTn id="6" dur="1" fill="hold">
                                          <p:stCondLst>
                                            <p:cond delay="0"/>
                                          </p:stCondLst>
                                        </p:cTn>
                                        <p:tgtEl>
                                          <p:spTgt spid="1371"/>
                                        </p:tgtEl>
                                        <p:attrNameLst>
                                          <p:attrName>style.visibility</p:attrName>
                                        </p:attrNameLst>
                                      </p:cBhvr>
                                      <p:to>
                                        <p:strVal val="visible"/>
                                      </p:to>
                                    </p:set>
                                    <p:anim calcmode="lin" valueType="num">
                                      <p:cBhvr additive="base">
                                        <p:cTn id="7" dur="1000"/>
                                        <p:tgtEl>
                                          <p:spTgt spid="13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6"/>
          <p:cNvSpPr txBox="1">
            <a:spLocks noGrp="1"/>
          </p:cNvSpPr>
          <p:nvPr>
            <p:ph type="title"/>
          </p:nvPr>
        </p:nvSpPr>
        <p:spPr>
          <a:xfrm>
            <a:off x="971235" y="751830"/>
            <a:ext cx="9686605" cy="1325563"/>
          </a:xfrm>
          <a:prstGeom prst="rect">
            <a:avLst/>
          </a:prstGeom>
          <a:noFill/>
          <a:ln>
            <a:noFill/>
          </a:ln>
        </p:spPr>
        <p:txBody>
          <a:bodyPr spcFirstLastPara="1" vert="horz" wrap="square" lIns="45713" tIns="45713" rIns="45713" bIns="45713" rtlCol="0" anchor="t" anchorCtr="0">
            <a:noAutofit/>
          </a:bodyPr>
          <a:lstStyle/>
          <a:p>
            <a:pPr>
              <a:lnSpc>
                <a:spcPct val="100000"/>
              </a:lnSpc>
              <a:buSzPts val="2800"/>
            </a:pPr>
            <a:r>
              <a:rPr lang="en-US"/>
              <a:t>Central </a:t>
            </a:r>
            <a:r>
              <a:rPr lang="en-US">
                <a:solidFill>
                  <a:srgbClr val="43661C"/>
                </a:solidFill>
              </a:rPr>
              <a:t>Inventory Mechanism</a:t>
            </a:r>
            <a:endParaRPr>
              <a:solidFill>
                <a:srgbClr val="43661C"/>
              </a:solidFill>
            </a:endParaRPr>
          </a:p>
        </p:txBody>
      </p:sp>
      <p:sp>
        <p:nvSpPr>
          <p:cNvPr id="1404" name="Google Shape;1404;p6"/>
          <p:cNvSpPr txBox="1"/>
          <p:nvPr/>
        </p:nvSpPr>
        <p:spPr>
          <a:xfrm>
            <a:off x="703442" y="5336373"/>
            <a:ext cx="3690161" cy="923289"/>
          </a:xfrm>
          <a:prstGeom prst="rect">
            <a:avLst/>
          </a:prstGeom>
          <a:noFill/>
          <a:ln>
            <a:noFill/>
          </a:ln>
        </p:spPr>
        <p:txBody>
          <a:bodyPr spcFirstLastPara="1" wrap="square" lIns="91425" tIns="45700" rIns="91425" bIns="45700" anchor="t" anchorCtr="0">
            <a:spAutoFit/>
          </a:bodyPr>
          <a:lstStyle/>
          <a:p>
            <a:pPr algn="ctr">
              <a:buClr>
                <a:srgbClr val="000000"/>
              </a:buClr>
              <a:buSzPts val="3600"/>
            </a:pPr>
            <a:r>
              <a:rPr lang="en-US" dirty="0">
                <a:solidFill>
                  <a:schemeClr val="dk1"/>
                </a:solidFill>
                <a:latin typeface="Poppins"/>
                <a:ea typeface="Poppins"/>
                <a:cs typeface="Poppins"/>
                <a:sym typeface="Poppins"/>
              </a:rPr>
              <a:t>OOHAPP can turn your brands’ campaign management program into a competitive advantage. </a:t>
            </a:r>
            <a:endParaRPr dirty="0">
              <a:solidFill>
                <a:srgbClr val="000000"/>
              </a:solidFill>
              <a:latin typeface="Poppins"/>
              <a:ea typeface="Poppins"/>
              <a:cs typeface="Poppins"/>
              <a:sym typeface="Poppins"/>
            </a:endParaRPr>
          </a:p>
        </p:txBody>
      </p:sp>
      <p:sp>
        <p:nvSpPr>
          <p:cNvPr id="1405" name="Google Shape;1405;p6"/>
          <p:cNvSpPr txBox="1"/>
          <p:nvPr/>
        </p:nvSpPr>
        <p:spPr>
          <a:xfrm>
            <a:off x="841081" y="4607678"/>
            <a:ext cx="3354010" cy="766343"/>
          </a:xfrm>
          <a:prstGeom prst="rect">
            <a:avLst/>
          </a:prstGeom>
          <a:noFill/>
          <a:ln>
            <a:noFill/>
          </a:ln>
        </p:spPr>
        <p:txBody>
          <a:bodyPr spcFirstLastPara="1" wrap="square" lIns="45713" tIns="22850" rIns="45713" bIns="22850" anchor="t" anchorCtr="0">
            <a:spAutoFit/>
          </a:bodyPr>
          <a:lstStyle/>
          <a:p>
            <a:pPr algn="ctr">
              <a:lnSpc>
                <a:spcPct val="120000"/>
              </a:lnSpc>
              <a:buClr>
                <a:srgbClr val="000000"/>
              </a:buClr>
              <a:buSzPts val="3900"/>
            </a:pPr>
            <a:r>
              <a:rPr lang="en-US" sz="1950" b="1">
                <a:solidFill>
                  <a:schemeClr val="dk1"/>
                </a:solidFill>
                <a:latin typeface="Poppins"/>
                <a:ea typeface="Poppins"/>
                <a:cs typeface="Poppins"/>
                <a:sym typeface="Poppins"/>
              </a:rPr>
              <a:t>OOHAPP INVENTORY MECHANISM</a:t>
            </a:r>
            <a:endParaRPr sz="1950" b="1">
              <a:solidFill>
                <a:schemeClr val="dk1"/>
              </a:solidFill>
              <a:latin typeface="Poppins"/>
              <a:ea typeface="Poppins"/>
              <a:cs typeface="Poppins"/>
              <a:sym typeface="Poppins"/>
            </a:endParaRPr>
          </a:p>
        </p:txBody>
      </p:sp>
      <p:sp>
        <p:nvSpPr>
          <p:cNvPr id="1406" name="Google Shape;1406;p6"/>
          <p:cNvSpPr/>
          <p:nvPr/>
        </p:nvSpPr>
        <p:spPr>
          <a:xfrm>
            <a:off x="4518526" y="2439075"/>
            <a:ext cx="318103" cy="990879"/>
          </a:xfrm>
          <a:custGeom>
            <a:avLst/>
            <a:gdLst/>
            <a:ahLst/>
            <a:cxnLst/>
            <a:rect l="l" t="t" r="r" b="b"/>
            <a:pathLst>
              <a:path w="21600" h="21600" extrusionOk="0">
                <a:moveTo>
                  <a:pt x="21600" y="0"/>
                </a:moveTo>
                <a:lnTo>
                  <a:pt x="0" y="0"/>
                </a:lnTo>
                <a:lnTo>
                  <a:pt x="0" y="21600"/>
                </a:lnTo>
                <a:lnTo>
                  <a:pt x="21268" y="21600"/>
                </a:lnTo>
              </a:path>
            </a:pathLst>
          </a:custGeom>
          <a:noFill/>
          <a:ln w="9525" cap="rnd" cmpd="sng">
            <a:solidFill>
              <a:schemeClr val="dk1"/>
            </a:solidFill>
            <a:prstDash val="dashDot"/>
            <a:round/>
            <a:headEnd type="none" w="sm" len="sm"/>
            <a:tailEnd type="none" w="sm" len="sm"/>
          </a:ln>
        </p:spPr>
        <p:txBody>
          <a:bodyPr spcFirstLastPara="1" wrap="square" lIns="0" tIns="0" rIns="0" bIns="0" anchor="ctr" anchorCtr="0">
            <a:noAutofit/>
          </a:bodyPr>
          <a:lstStyle/>
          <a:p>
            <a:pPr algn="ctr">
              <a:buClr>
                <a:srgbClr val="000000"/>
              </a:buClr>
              <a:buSzPts val="7466"/>
            </a:pPr>
            <a:endParaRPr sz="3733">
              <a:solidFill>
                <a:srgbClr val="000000"/>
              </a:solidFill>
              <a:latin typeface="Helvetica Neue"/>
              <a:ea typeface="Helvetica Neue"/>
              <a:cs typeface="Helvetica Neue"/>
              <a:sym typeface="Helvetica Neue"/>
            </a:endParaRPr>
          </a:p>
        </p:txBody>
      </p:sp>
      <p:sp>
        <p:nvSpPr>
          <p:cNvPr id="1407" name="Google Shape;1407;p6"/>
          <p:cNvSpPr/>
          <p:nvPr/>
        </p:nvSpPr>
        <p:spPr>
          <a:xfrm>
            <a:off x="4518526" y="3429953"/>
            <a:ext cx="318103" cy="1023620"/>
          </a:xfrm>
          <a:custGeom>
            <a:avLst/>
            <a:gdLst/>
            <a:ahLst/>
            <a:cxnLst/>
            <a:rect l="l" t="t" r="r" b="b"/>
            <a:pathLst>
              <a:path w="21600" h="21600" extrusionOk="0">
                <a:moveTo>
                  <a:pt x="21600" y="0"/>
                </a:moveTo>
                <a:lnTo>
                  <a:pt x="0" y="0"/>
                </a:lnTo>
                <a:lnTo>
                  <a:pt x="0" y="21600"/>
                </a:lnTo>
                <a:lnTo>
                  <a:pt x="21268" y="21600"/>
                </a:lnTo>
              </a:path>
            </a:pathLst>
          </a:custGeom>
          <a:noFill/>
          <a:ln w="9525" cap="rnd" cmpd="sng">
            <a:solidFill>
              <a:schemeClr val="dk1"/>
            </a:solidFill>
            <a:prstDash val="dashDot"/>
            <a:round/>
            <a:headEnd type="none" w="sm" len="sm"/>
            <a:tailEnd type="none" w="sm" len="sm"/>
          </a:ln>
        </p:spPr>
        <p:txBody>
          <a:bodyPr spcFirstLastPara="1" wrap="square" lIns="0" tIns="0" rIns="0" bIns="0" anchor="ctr" anchorCtr="0">
            <a:noAutofit/>
          </a:bodyPr>
          <a:lstStyle/>
          <a:p>
            <a:pPr algn="ctr">
              <a:buClr>
                <a:srgbClr val="000000"/>
              </a:buClr>
              <a:buSzPts val="7466"/>
            </a:pPr>
            <a:endParaRPr sz="3733">
              <a:solidFill>
                <a:srgbClr val="000000"/>
              </a:solidFill>
              <a:latin typeface="Helvetica Neue"/>
              <a:ea typeface="Helvetica Neue"/>
              <a:cs typeface="Helvetica Neue"/>
              <a:sym typeface="Helvetica Neue"/>
            </a:endParaRPr>
          </a:p>
        </p:txBody>
      </p:sp>
      <p:sp>
        <p:nvSpPr>
          <p:cNvPr id="1408" name="Google Shape;1408;p6"/>
          <p:cNvSpPr/>
          <p:nvPr/>
        </p:nvSpPr>
        <p:spPr>
          <a:xfrm>
            <a:off x="4518526" y="4453573"/>
            <a:ext cx="318103" cy="1023620"/>
          </a:xfrm>
          <a:custGeom>
            <a:avLst/>
            <a:gdLst/>
            <a:ahLst/>
            <a:cxnLst/>
            <a:rect l="l" t="t" r="r" b="b"/>
            <a:pathLst>
              <a:path w="21600" h="21600" extrusionOk="0">
                <a:moveTo>
                  <a:pt x="21600" y="0"/>
                </a:moveTo>
                <a:lnTo>
                  <a:pt x="0" y="0"/>
                </a:lnTo>
                <a:lnTo>
                  <a:pt x="0" y="21600"/>
                </a:lnTo>
                <a:lnTo>
                  <a:pt x="21268" y="21600"/>
                </a:lnTo>
              </a:path>
            </a:pathLst>
          </a:custGeom>
          <a:noFill/>
          <a:ln w="9525" cap="rnd" cmpd="sng">
            <a:solidFill>
              <a:schemeClr val="dk1"/>
            </a:solidFill>
            <a:prstDash val="dashDot"/>
            <a:round/>
            <a:headEnd type="none" w="sm" len="sm"/>
            <a:tailEnd type="none" w="sm" len="sm"/>
          </a:ln>
        </p:spPr>
        <p:txBody>
          <a:bodyPr spcFirstLastPara="1" wrap="square" lIns="0" tIns="0" rIns="0" bIns="0" anchor="ctr" anchorCtr="0">
            <a:noAutofit/>
          </a:bodyPr>
          <a:lstStyle/>
          <a:p>
            <a:pPr algn="ctr">
              <a:buClr>
                <a:srgbClr val="000000"/>
              </a:buClr>
              <a:buSzPts val="7466"/>
            </a:pPr>
            <a:endParaRPr sz="3733">
              <a:solidFill>
                <a:srgbClr val="000000"/>
              </a:solidFill>
              <a:latin typeface="Helvetica Neue"/>
              <a:ea typeface="Helvetica Neue"/>
              <a:cs typeface="Helvetica Neue"/>
              <a:sym typeface="Helvetica Neue"/>
            </a:endParaRPr>
          </a:p>
        </p:txBody>
      </p:sp>
      <p:sp>
        <p:nvSpPr>
          <p:cNvPr id="1409" name="Google Shape;1409;p6"/>
          <p:cNvSpPr/>
          <p:nvPr/>
        </p:nvSpPr>
        <p:spPr>
          <a:xfrm>
            <a:off x="5661709" y="2197449"/>
            <a:ext cx="2177849" cy="683244"/>
          </a:xfrm>
          <a:prstGeom prst="rect">
            <a:avLst/>
          </a:prstGeom>
          <a:noFill/>
          <a:ln>
            <a:noFill/>
          </a:ln>
        </p:spPr>
        <p:txBody>
          <a:bodyPr spcFirstLastPara="1" wrap="square" lIns="45713" tIns="22850" rIns="45713" bIns="22850" anchor="t" anchorCtr="0">
            <a:spAutoFit/>
          </a:bodyPr>
          <a:lstStyle/>
          <a:p>
            <a:pPr>
              <a:lnSpc>
                <a:spcPct val="115000"/>
              </a:lnSpc>
              <a:buClr>
                <a:srgbClr val="000000"/>
              </a:buClr>
              <a:buSzPts val="3600"/>
            </a:pPr>
            <a:r>
              <a:rPr lang="en-US">
                <a:solidFill>
                  <a:srgbClr val="000000"/>
                </a:solidFill>
                <a:latin typeface="Poppins"/>
                <a:ea typeface="Poppins"/>
                <a:cs typeface="Poppins"/>
                <a:sym typeface="Poppins"/>
              </a:rPr>
              <a:t>Real-time inventory analysis</a:t>
            </a:r>
            <a:endParaRPr b="1">
              <a:solidFill>
                <a:srgbClr val="434343"/>
              </a:solidFill>
              <a:latin typeface="Poppins"/>
              <a:ea typeface="Poppins"/>
              <a:cs typeface="Poppins"/>
              <a:sym typeface="Poppins"/>
            </a:endParaRPr>
          </a:p>
        </p:txBody>
      </p:sp>
      <p:sp>
        <p:nvSpPr>
          <p:cNvPr id="1410" name="Google Shape;1410;p6"/>
          <p:cNvSpPr/>
          <p:nvPr/>
        </p:nvSpPr>
        <p:spPr>
          <a:xfrm>
            <a:off x="5668243" y="3126658"/>
            <a:ext cx="2221723" cy="683244"/>
          </a:xfrm>
          <a:prstGeom prst="rect">
            <a:avLst/>
          </a:prstGeom>
          <a:noFill/>
          <a:ln>
            <a:noFill/>
          </a:ln>
        </p:spPr>
        <p:txBody>
          <a:bodyPr spcFirstLastPara="1" wrap="square" lIns="45713" tIns="22850" rIns="45713" bIns="22850" anchor="t" anchorCtr="0">
            <a:spAutoFit/>
          </a:bodyPr>
          <a:lstStyle/>
          <a:p>
            <a:pPr>
              <a:lnSpc>
                <a:spcPct val="115000"/>
              </a:lnSpc>
              <a:buClr>
                <a:srgbClr val="000000"/>
              </a:buClr>
              <a:buSzPts val="3600"/>
            </a:pPr>
            <a:r>
              <a:rPr lang="en-US">
                <a:solidFill>
                  <a:srgbClr val="000000"/>
                </a:solidFill>
                <a:latin typeface="Poppins"/>
                <a:ea typeface="Poppins"/>
                <a:cs typeface="Poppins"/>
                <a:sym typeface="Poppins"/>
              </a:rPr>
              <a:t>Faster campaign execution</a:t>
            </a:r>
            <a:endParaRPr b="1">
              <a:solidFill>
                <a:srgbClr val="434343"/>
              </a:solidFill>
              <a:latin typeface="Poppins"/>
              <a:ea typeface="Poppins"/>
              <a:cs typeface="Poppins"/>
              <a:sym typeface="Poppins"/>
            </a:endParaRPr>
          </a:p>
        </p:txBody>
      </p:sp>
      <p:sp>
        <p:nvSpPr>
          <p:cNvPr id="1411" name="Google Shape;1411;p6"/>
          <p:cNvSpPr/>
          <p:nvPr/>
        </p:nvSpPr>
        <p:spPr>
          <a:xfrm>
            <a:off x="4803927" y="2104814"/>
            <a:ext cx="672296" cy="672296"/>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dk1"/>
          </a:solidFill>
          <a:ln w="12700" cap="flat" cmpd="sng">
            <a:solidFill>
              <a:schemeClr val="dk1"/>
            </a:solidFill>
            <a:prstDash val="solid"/>
            <a:miter lim="800000"/>
            <a:headEnd type="none" w="sm" len="sm"/>
            <a:tailEnd type="none" w="sm" len="sm"/>
          </a:ln>
          <a:effectLst>
            <a:outerShdw blurRad="254000" dist="127000" dir="5400000" algn="t" rotWithShape="0">
              <a:srgbClr val="000000">
                <a:alpha val="9019"/>
              </a:srgbClr>
            </a:outerShdw>
          </a:effectLst>
        </p:spPr>
        <p:txBody>
          <a:bodyPr spcFirstLastPara="1" wrap="square" lIns="45713" tIns="22850" rIns="45713" bIns="22850" anchor="ctr" anchorCtr="0">
            <a:noAutofit/>
          </a:bodyPr>
          <a:lstStyle/>
          <a:p>
            <a:pPr algn="ctr">
              <a:buClr>
                <a:schemeClr val="dk1"/>
              </a:buClr>
              <a:buSzPts val="2800"/>
            </a:pPr>
            <a:endParaRPr sz="1400">
              <a:solidFill>
                <a:srgbClr val="5B9BD5"/>
              </a:solidFill>
              <a:latin typeface="Basic"/>
              <a:ea typeface="Basic"/>
              <a:cs typeface="Basic"/>
              <a:sym typeface="Basic"/>
            </a:endParaRPr>
          </a:p>
        </p:txBody>
      </p:sp>
      <p:sp>
        <p:nvSpPr>
          <p:cNvPr id="1412" name="Google Shape;1412;p6"/>
          <p:cNvSpPr/>
          <p:nvPr/>
        </p:nvSpPr>
        <p:spPr>
          <a:xfrm>
            <a:off x="4803927" y="3100185"/>
            <a:ext cx="672296" cy="672296"/>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dk1"/>
          </a:solidFill>
          <a:ln>
            <a:noFill/>
          </a:ln>
          <a:effectLst>
            <a:outerShdw blurRad="254000" dist="127000" dir="5400000" algn="t" rotWithShape="0">
              <a:srgbClr val="000000">
                <a:alpha val="9019"/>
              </a:srgbClr>
            </a:outerShdw>
          </a:effectLst>
        </p:spPr>
        <p:txBody>
          <a:bodyPr spcFirstLastPara="1" wrap="square" lIns="45713" tIns="22850" rIns="45713" bIns="22850" anchor="ctr" anchorCtr="0">
            <a:noAutofit/>
          </a:bodyPr>
          <a:lstStyle/>
          <a:p>
            <a:pPr algn="ctr">
              <a:buClr>
                <a:schemeClr val="dk1"/>
              </a:buClr>
              <a:buSzPts val="2800"/>
            </a:pPr>
            <a:endParaRPr sz="1400">
              <a:solidFill>
                <a:srgbClr val="5B9BD5"/>
              </a:solidFill>
              <a:latin typeface="Basic"/>
              <a:ea typeface="Basic"/>
              <a:cs typeface="Basic"/>
              <a:sym typeface="Basic"/>
            </a:endParaRPr>
          </a:p>
        </p:txBody>
      </p:sp>
      <p:sp>
        <p:nvSpPr>
          <p:cNvPr id="1413" name="Google Shape;1413;p6"/>
          <p:cNvSpPr/>
          <p:nvPr/>
        </p:nvSpPr>
        <p:spPr>
          <a:xfrm>
            <a:off x="4803927" y="4111515"/>
            <a:ext cx="672296" cy="672296"/>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dk1"/>
          </a:solidFill>
          <a:ln>
            <a:noFill/>
          </a:ln>
          <a:effectLst>
            <a:outerShdw blurRad="254000" dist="127000" dir="5400000" algn="t" rotWithShape="0">
              <a:srgbClr val="000000">
                <a:alpha val="9019"/>
              </a:srgbClr>
            </a:outerShdw>
          </a:effectLst>
        </p:spPr>
        <p:txBody>
          <a:bodyPr spcFirstLastPara="1" wrap="square" lIns="45713" tIns="22850" rIns="45713" bIns="22850" anchor="ctr" anchorCtr="0">
            <a:noAutofit/>
          </a:bodyPr>
          <a:lstStyle/>
          <a:p>
            <a:pPr algn="ctr">
              <a:buClr>
                <a:schemeClr val="dk1"/>
              </a:buClr>
              <a:buSzPts val="2800"/>
            </a:pPr>
            <a:endParaRPr sz="1400">
              <a:solidFill>
                <a:srgbClr val="5B9BD5"/>
              </a:solidFill>
              <a:latin typeface="Basic"/>
              <a:ea typeface="Basic"/>
              <a:cs typeface="Basic"/>
              <a:sym typeface="Basic"/>
            </a:endParaRPr>
          </a:p>
        </p:txBody>
      </p:sp>
      <p:sp>
        <p:nvSpPr>
          <p:cNvPr id="1414" name="Google Shape;1414;p6"/>
          <p:cNvSpPr/>
          <p:nvPr/>
        </p:nvSpPr>
        <p:spPr>
          <a:xfrm>
            <a:off x="4803927" y="5129618"/>
            <a:ext cx="672296" cy="672296"/>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dk1"/>
          </a:solidFill>
          <a:ln>
            <a:noFill/>
          </a:ln>
          <a:effectLst>
            <a:outerShdw blurRad="254000" dist="127000" dir="5400000" algn="t" rotWithShape="0">
              <a:srgbClr val="000000">
                <a:alpha val="9019"/>
              </a:srgbClr>
            </a:outerShdw>
          </a:effectLst>
        </p:spPr>
        <p:txBody>
          <a:bodyPr spcFirstLastPara="1" wrap="square" lIns="45713" tIns="22850" rIns="45713" bIns="22850" anchor="ctr" anchorCtr="0">
            <a:noAutofit/>
          </a:bodyPr>
          <a:lstStyle/>
          <a:p>
            <a:pPr algn="ctr">
              <a:buClr>
                <a:schemeClr val="dk1"/>
              </a:buClr>
              <a:buSzPts val="2800"/>
            </a:pPr>
            <a:endParaRPr sz="1400">
              <a:solidFill>
                <a:schemeClr val="dk1"/>
              </a:solidFill>
              <a:latin typeface="Basic"/>
              <a:ea typeface="Basic"/>
              <a:cs typeface="Basic"/>
              <a:sym typeface="Basic"/>
            </a:endParaRPr>
          </a:p>
        </p:txBody>
      </p:sp>
      <p:sp>
        <p:nvSpPr>
          <p:cNvPr id="1415" name="Google Shape;1415;p6"/>
          <p:cNvSpPr/>
          <p:nvPr/>
        </p:nvSpPr>
        <p:spPr>
          <a:xfrm>
            <a:off x="8193751" y="2439075"/>
            <a:ext cx="318103" cy="990879"/>
          </a:xfrm>
          <a:custGeom>
            <a:avLst/>
            <a:gdLst/>
            <a:ahLst/>
            <a:cxnLst/>
            <a:rect l="l" t="t" r="r" b="b"/>
            <a:pathLst>
              <a:path w="21600" h="21600" extrusionOk="0">
                <a:moveTo>
                  <a:pt x="21600" y="0"/>
                </a:moveTo>
                <a:lnTo>
                  <a:pt x="0" y="0"/>
                </a:lnTo>
                <a:lnTo>
                  <a:pt x="0" y="21600"/>
                </a:lnTo>
                <a:lnTo>
                  <a:pt x="21268" y="21600"/>
                </a:lnTo>
              </a:path>
            </a:pathLst>
          </a:custGeom>
          <a:noFill/>
          <a:ln w="9525" cap="rnd" cmpd="sng">
            <a:solidFill>
              <a:schemeClr val="dk1"/>
            </a:solidFill>
            <a:prstDash val="dashDot"/>
            <a:round/>
            <a:headEnd type="none" w="sm" len="sm"/>
            <a:tailEnd type="none" w="sm" len="sm"/>
          </a:ln>
        </p:spPr>
        <p:txBody>
          <a:bodyPr spcFirstLastPara="1" wrap="square" lIns="0" tIns="0" rIns="0" bIns="0" anchor="ctr" anchorCtr="0">
            <a:noAutofit/>
          </a:bodyPr>
          <a:lstStyle/>
          <a:p>
            <a:pPr algn="ctr">
              <a:buClr>
                <a:srgbClr val="000000"/>
              </a:buClr>
              <a:buSzPts val="7466"/>
            </a:pPr>
            <a:endParaRPr sz="3733">
              <a:solidFill>
                <a:srgbClr val="000000"/>
              </a:solidFill>
              <a:latin typeface="Helvetica Neue"/>
              <a:ea typeface="Helvetica Neue"/>
              <a:cs typeface="Helvetica Neue"/>
              <a:sym typeface="Helvetica Neue"/>
            </a:endParaRPr>
          </a:p>
        </p:txBody>
      </p:sp>
      <p:sp>
        <p:nvSpPr>
          <p:cNvPr id="1416" name="Google Shape;1416;p6"/>
          <p:cNvSpPr/>
          <p:nvPr/>
        </p:nvSpPr>
        <p:spPr>
          <a:xfrm>
            <a:off x="8193751" y="3429953"/>
            <a:ext cx="318103" cy="1023620"/>
          </a:xfrm>
          <a:custGeom>
            <a:avLst/>
            <a:gdLst/>
            <a:ahLst/>
            <a:cxnLst/>
            <a:rect l="l" t="t" r="r" b="b"/>
            <a:pathLst>
              <a:path w="21600" h="21600" extrusionOk="0">
                <a:moveTo>
                  <a:pt x="21600" y="0"/>
                </a:moveTo>
                <a:lnTo>
                  <a:pt x="0" y="0"/>
                </a:lnTo>
                <a:lnTo>
                  <a:pt x="0" y="21600"/>
                </a:lnTo>
                <a:lnTo>
                  <a:pt x="21268" y="21600"/>
                </a:lnTo>
              </a:path>
            </a:pathLst>
          </a:custGeom>
          <a:noFill/>
          <a:ln w="9525" cap="rnd" cmpd="sng">
            <a:solidFill>
              <a:schemeClr val="dk1"/>
            </a:solidFill>
            <a:prstDash val="dashDot"/>
            <a:round/>
            <a:headEnd type="none" w="sm" len="sm"/>
            <a:tailEnd type="none" w="sm" len="sm"/>
          </a:ln>
        </p:spPr>
        <p:txBody>
          <a:bodyPr spcFirstLastPara="1" wrap="square" lIns="0" tIns="0" rIns="0" bIns="0" anchor="ctr" anchorCtr="0">
            <a:noAutofit/>
          </a:bodyPr>
          <a:lstStyle/>
          <a:p>
            <a:pPr algn="ctr">
              <a:buClr>
                <a:srgbClr val="000000"/>
              </a:buClr>
              <a:buSzPts val="7466"/>
            </a:pPr>
            <a:endParaRPr sz="3733">
              <a:solidFill>
                <a:srgbClr val="000000"/>
              </a:solidFill>
              <a:latin typeface="Helvetica Neue"/>
              <a:ea typeface="Helvetica Neue"/>
              <a:cs typeface="Helvetica Neue"/>
              <a:sym typeface="Helvetica Neue"/>
            </a:endParaRPr>
          </a:p>
        </p:txBody>
      </p:sp>
      <p:sp>
        <p:nvSpPr>
          <p:cNvPr id="1417" name="Google Shape;1417;p6"/>
          <p:cNvSpPr/>
          <p:nvPr/>
        </p:nvSpPr>
        <p:spPr>
          <a:xfrm>
            <a:off x="8479153" y="2104814"/>
            <a:ext cx="672296" cy="672296"/>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dk1"/>
          </a:solidFill>
          <a:ln>
            <a:noFill/>
          </a:ln>
          <a:effectLst>
            <a:outerShdw blurRad="254000" dist="127000" dir="5400000" algn="t" rotWithShape="0">
              <a:srgbClr val="000000">
                <a:alpha val="9019"/>
              </a:srgbClr>
            </a:outerShdw>
          </a:effectLst>
        </p:spPr>
        <p:txBody>
          <a:bodyPr spcFirstLastPara="1" wrap="square" lIns="45713" tIns="22850" rIns="45713" bIns="22850" anchor="ctr" anchorCtr="0">
            <a:noAutofit/>
          </a:bodyPr>
          <a:lstStyle/>
          <a:p>
            <a:pPr algn="ctr">
              <a:buClr>
                <a:schemeClr val="dk1"/>
              </a:buClr>
              <a:buSzPts val="2800"/>
            </a:pPr>
            <a:endParaRPr sz="1400">
              <a:solidFill>
                <a:schemeClr val="dk1"/>
              </a:solidFill>
              <a:latin typeface="Basic"/>
              <a:ea typeface="Basic"/>
              <a:cs typeface="Basic"/>
              <a:sym typeface="Basic"/>
            </a:endParaRPr>
          </a:p>
        </p:txBody>
      </p:sp>
      <p:sp>
        <p:nvSpPr>
          <p:cNvPr id="1418" name="Google Shape;1418;p6"/>
          <p:cNvSpPr/>
          <p:nvPr/>
        </p:nvSpPr>
        <p:spPr>
          <a:xfrm>
            <a:off x="8479153" y="3100185"/>
            <a:ext cx="672296" cy="672296"/>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dk1"/>
          </a:solidFill>
          <a:ln>
            <a:noFill/>
          </a:ln>
          <a:effectLst>
            <a:outerShdw blurRad="254000" dist="127000" dir="5400000" algn="t" rotWithShape="0">
              <a:srgbClr val="000000">
                <a:alpha val="9019"/>
              </a:srgbClr>
            </a:outerShdw>
          </a:effectLst>
        </p:spPr>
        <p:txBody>
          <a:bodyPr spcFirstLastPara="1" wrap="square" lIns="45713" tIns="22850" rIns="45713" bIns="22850" anchor="ctr" anchorCtr="0">
            <a:noAutofit/>
          </a:bodyPr>
          <a:lstStyle/>
          <a:p>
            <a:pPr algn="ctr">
              <a:buClr>
                <a:schemeClr val="dk1"/>
              </a:buClr>
              <a:buSzPts val="2800"/>
            </a:pPr>
            <a:endParaRPr sz="1400">
              <a:solidFill>
                <a:srgbClr val="5B9BD5"/>
              </a:solidFill>
              <a:latin typeface="Basic"/>
              <a:ea typeface="Basic"/>
              <a:cs typeface="Basic"/>
              <a:sym typeface="Basic"/>
            </a:endParaRPr>
          </a:p>
        </p:txBody>
      </p:sp>
      <p:sp>
        <p:nvSpPr>
          <p:cNvPr id="1419" name="Google Shape;1419;p6"/>
          <p:cNvSpPr/>
          <p:nvPr/>
        </p:nvSpPr>
        <p:spPr>
          <a:xfrm>
            <a:off x="8479153" y="4111515"/>
            <a:ext cx="672296" cy="672296"/>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dk1"/>
          </a:solidFill>
          <a:ln>
            <a:noFill/>
          </a:ln>
          <a:effectLst>
            <a:outerShdw blurRad="254000" dist="127000" dir="5400000" algn="t" rotWithShape="0">
              <a:srgbClr val="000000">
                <a:alpha val="9019"/>
              </a:srgbClr>
            </a:outerShdw>
          </a:effectLst>
        </p:spPr>
        <p:txBody>
          <a:bodyPr spcFirstLastPara="1" wrap="square" lIns="45713" tIns="22850" rIns="45713" bIns="22850" anchor="ctr" anchorCtr="0">
            <a:noAutofit/>
          </a:bodyPr>
          <a:lstStyle/>
          <a:p>
            <a:pPr algn="ctr">
              <a:buClr>
                <a:schemeClr val="dk1"/>
              </a:buClr>
              <a:buSzPts val="2800"/>
            </a:pPr>
            <a:endParaRPr sz="1400">
              <a:solidFill>
                <a:srgbClr val="5B9BD5"/>
              </a:solidFill>
              <a:latin typeface="Basic"/>
              <a:ea typeface="Basic"/>
              <a:cs typeface="Basic"/>
              <a:sym typeface="Basic"/>
            </a:endParaRPr>
          </a:p>
        </p:txBody>
      </p:sp>
      <p:sp>
        <p:nvSpPr>
          <p:cNvPr id="1420" name="Google Shape;1420;p6"/>
          <p:cNvSpPr/>
          <p:nvPr/>
        </p:nvSpPr>
        <p:spPr>
          <a:xfrm>
            <a:off x="5680479" y="4140925"/>
            <a:ext cx="2379305" cy="683244"/>
          </a:xfrm>
          <a:prstGeom prst="rect">
            <a:avLst/>
          </a:prstGeom>
          <a:noFill/>
          <a:ln>
            <a:noFill/>
          </a:ln>
        </p:spPr>
        <p:txBody>
          <a:bodyPr spcFirstLastPara="1" wrap="square" lIns="45713" tIns="22850" rIns="45713" bIns="22850" anchor="t" anchorCtr="0">
            <a:spAutoFit/>
          </a:bodyPr>
          <a:lstStyle/>
          <a:p>
            <a:pPr>
              <a:lnSpc>
                <a:spcPct val="115000"/>
              </a:lnSpc>
              <a:buClr>
                <a:srgbClr val="000000"/>
              </a:buClr>
              <a:buSzPts val="3600"/>
            </a:pPr>
            <a:r>
              <a:rPr lang="en-US">
                <a:solidFill>
                  <a:srgbClr val="000000"/>
                </a:solidFill>
                <a:latin typeface="Poppins"/>
                <a:ea typeface="Poppins"/>
                <a:cs typeface="Poppins"/>
                <a:sym typeface="Poppins"/>
              </a:rPr>
              <a:t>Simplified Booking Process</a:t>
            </a:r>
            <a:endParaRPr b="1">
              <a:solidFill>
                <a:srgbClr val="434343"/>
              </a:solidFill>
              <a:latin typeface="Poppins"/>
              <a:ea typeface="Poppins"/>
              <a:cs typeface="Poppins"/>
              <a:sym typeface="Poppins"/>
            </a:endParaRPr>
          </a:p>
        </p:txBody>
      </p:sp>
      <p:sp>
        <p:nvSpPr>
          <p:cNvPr id="1421" name="Google Shape;1421;p6"/>
          <p:cNvSpPr/>
          <p:nvPr/>
        </p:nvSpPr>
        <p:spPr>
          <a:xfrm>
            <a:off x="5661163" y="5184189"/>
            <a:ext cx="2481562" cy="683244"/>
          </a:xfrm>
          <a:prstGeom prst="rect">
            <a:avLst/>
          </a:prstGeom>
          <a:noFill/>
          <a:ln>
            <a:noFill/>
          </a:ln>
        </p:spPr>
        <p:txBody>
          <a:bodyPr spcFirstLastPara="1" wrap="square" lIns="45713" tIns="22850" rIns="45713" bIns="22850" anchor="t" anchorCtr="0">
            <a:spAutoFit/>
          </a:bodyPr>
          <a:lstStyle/>
          <a:p>
            <a:pPr>
              <a:lnSpc>
                <a:spcPct val="115000"/>
              </a:lnSpc>
              <a:buClr>
                <a:srgbClr val="000000"/>
              </a:buClr>
              <a:buSzPts val="3600"/>
            </a:pPr>
            <a:r>
              <a:rPr lang="en-US">
                <a:solidFill>
                  <a:srgbClr val="000000"/>
                </a:solidFill>
                <a:latin typeface="Poppins"/>
                <a:ea typeface="Poppins"/>
                <a:cs typeface="Poppins"/>
                <a:sym typeface="Poppins"/>
              </a:rPr>
              <a:t>Advanced Business Intelligence</a:t>
            </a:r>
            <a:endParaRPr>
              <a:solidFill>
                <a:srgbClr val="000000"/>
              </a:solidFill>
              <a:latin typeface="Poppins"/>
              <a:ea typeface="Poppins"/>
              <a:cs typeface="Poppins"/>
              <a:sym typeface="Poppins"/>
            </a:endParaRPr>
          </a:p>
        </p:txBody>
      </p:sp>
      <p:sp>
        <p:nvSpPr>
          <p:cNvPr id="1422" name="Google Shape;1422;p6"/>
          <p:cNvSpPr/>
          <p:nvPr/>
        </p:nvSpPr>
        <p:spPr>
          <a:xfrm>
            <a:off x="9444438" y="3240011"/>
            <a:ext cx="2081575" cy="364695"/>
          </a:xfrm>
          <a:prstGeom prst="rect">
            <a:avLst/>
          </a:prstGeom>
          <a:noFill/>
          <a:ln>
            <a:noFill/>
          </a:ln>
        </p:spPr>
        <p:txBody>
          <a:bodyPr spcFirstLastPara="1" wrap="square" lIns="45713" tIns="22850" rIns="45713" bIns="22850" anchor="t" anchorCtr="0">
            <a:spAutoFit/>
          </a:bodyPr>
          <a:lstStyle/>
          <a:p>
            <a:pPr>
              <a:lnSpc>
                <a:spcPct val="115000"/>
              </a:lnSpc>
              <a:buClr>
                <a:srgbClr val="000000"/>
              </a:buClr>
              <a:buSzPts val="3600"/>
            </a:pPr>
            <a:r>
              <a:rPr lang="en-US">
                <a:solidFill>
                  <a:srgbClr val="000000"/>
                </a:solidFill>
                <a:latin typeface="Poppins"/>
                <a:ea typeface="Poppins"/>
                <a:cs typeface="Poppins"/>
                <a:sym typeface="Poppins"/>
              </a:rPr>
              <a:t>Cost Savings</a:t>
            </a:r>
            <a:endParaRPr b="1">
              <a:solidFill>
                <a:srgbClr val="434343"/>
              </a:solidFill>
              <a:latin typeface="Poppins"/>
              <a:ea typeface="Poppins"/>
              <a:cs typeface="Poppins"/>
              <a:sym typeface="Poppins"/>
            </a:endParaRPr>
          </a:p>
        </p:txBody>
      </p:sp>
      <p:sp>
        <p:nvSpPr>
          <p:cNvPr id="1423" name="Google Shape;1423;p6"/>
          <p:cNvSpPr/>
          <p:nvPr/>
        </p:nvSpPr>
        <p:spPr>
          <a:xfrm>
            <a:off x="9444438" y="4136833"/>
            <a:ext cx="1933350" cy="683244"/>
          </a:xfrm>
          <a:prstGeom prst="rect">
            <a:avLst/>
          </a:prstGeom>
          <a:noFill/>
          <a:ln>
            <a:noFill/>
          </a:ln>
        </p:spPr>
        <p:txBody>
          <a:bodyPr spcFirstLastPara="1" wrap="square" lIns="45713" tIns="22850" rIns="45713" bIns="22850" anchor="t" anchorCtr="0">
            <a:spAutoFit/>
          </a:bodyPr>
          <a:lstStyle/>
          <a:p>
            <a:pPr>
              <a:lnSpc>
                <a:spcPct val="115000"/>
              </a:lnSpc>
              <a:buClr>
                <a:srgbClr val="000000"/>
              </a:buClr>
              <a:buSzPts val="3600"/>
            </a:pPr>
            <a:r>
              <a:rPr lang="en-US">
                <a:solidFill>
                  <a:srgbClr val="000000"/>
                </a:solidFill>
                <a:latin typeface="Poppins"/>
                <a:ea typeface="Poppins"/>
                <a:cs typeface="Poppins"/>
                <a:sym typeface="Poppins"/>
              </a:rPr>
              <a:t>Improved budget control</a:t>
            </a:r>
            <a:endParaRPr b="1">
              <a:solidFill>
                <a:srgbClr val="434343"/>
              </a:solidFill>
              <a:latin typeface="Poppins"/>
              <a:ea typeface="Poppins"/>
              <a:cs typeface="Poppins"/>
              <a:sym typeface="Poppins"/>
            </a:endParaRPr>
          </a:p>
        </p:txBody>
      </p:sp>
      <p:sp>
        <p:nvSpPr>
          <p:cNvPr id="1424" name="Google Shape;1424;p6"/>
          <p:cNvSpPr/>
          <p:nvPr/>
        </p:nvSpPr>
        <p:spPr>
          <a:xfrm>
            <a:off x="4975187" y="2278340"/>
            <a:ext cx="324644" cy="321469"/>
          </a:xfrm>
          <a:custGeom>
            <a:avLst/>
            <a:gdLst/>
            <a:ahLst/>
            <a:cxnLst/>
            <a:rect l="l" t="t" r="r" b="b"/>
            <a:pathLst>
              <a:path w="1574" h="1555" extrusionOk="0">
                <a:moveTo>
                  <a:pt x="1396" y="1119"/>
                </a:moveTo>
                <a:cubicBezTo>
                  <a:pt x="1195" y="918"/>
                  <a:pt x="1195" y="918"/>
                  <a:pt x="1195" y="918"/>
                </a:cubicBezTo>
                <a:cubicBezTo>
                  <a:pt x="1195" y="918"/>
                  <a:pt x="1195" y="918"/>
                  <a:pt x="1195" y="918"/>
                </a:cubicBezTo>
                <a:cubicBezTo>
                  <a:pt x="1152" y="875"/>
                  <a:pt x="1152" y="875"/>
                  <a:pt x="1152" y="875"/>
                </a:cubicBezTo>
                <a:cubicBezTo>
                  <a:pt x="1128" y="851"/>
                  <a:pt x="1100" y="830"/>
                  <a:pt x="1070" y="813"/>
                </a:cubicBezTo>
                <a:cubicBezTo>
                  <a:pt x="1029" y="789"/>
                  <a:pt x="1029" y="789"/>
                  <a:pt x="1029" y="789"/>
                </a:cubicBezTo>
                <a:cubicBezTo>
                  <a:pt x="1015" y="781"/>
                  <a:pt x="1001" y="772"/>
                  <a:pt x="988" y="762"/>
                </a:cubicBezTo>
                <a:cubicBezTo>
                  <a:pt x="1154" y="596"/>
                  <a:pt x="1154" y="596"/>
                  <a:pt x="1154" y="596"/>
                </a:cubicBezTo>
                <a:cubicBezTo>
                  <a:pt x="1185" y="608"/>
                  <a:pt x="1219" y="614"/>
                  <a:pt x="1253" y="614"/>
                </a:cubicBezTo>
                <a:cubicBezTo>
                  <a:pt x="1254" y="614"/>
                  <a:pt x="1255" y="614"/>
                  <a:pt x="1256" y="614"/>
                </a:cubicBezTo>
                <a:cubicBezTo>
                  <a:pt x="1336" y="614"/>
                  <a:pt x="1411" y="583"/>
                  <a:pt x="1467" y="526"/>
                </a:cubicBezTo>
                <a:cubicBezTo>
                  <a:pt x="1544" y="449"/>
                  <a:pt x="1574" y="337"/>
                  <a:pt x="1543" y="232"/>
                </a:cubicBezTo>
                <a:cubicBezTo>
                  <a:pt x="1539" y="219"/>
                  <a:pt x="1530" y="210"/>
                  <a:pt x="1517" y="206"/>
                </a:cubicBezTo>
                <a:cubicBezTo>
                  <a:pt x="1504" y="203"/>
                  <a:pt x="1491" y="207"/>
                  <a:pt x="1481" y="216"/>
                </a:cubicBezTo>
                <a:cubicBezTo>
                  <a:pt x="1369" y="328"/>
                  <a:pt x="1369" y="328"/>
                  <a:pt x="1369" y="328"/>
                </a:cubicBezTo>
                <a:cubicBezTo>
                  <a:pt x="1305" y="328"/>
                  <a:pt x="1305" y="328"/>
                  <a:pt x="1305" y="328"/>
                </a:cubicBezTo>
                <a:cubicBezTo>
                  <a:pt x="1246" y="269"/>
                  <a:pt x="1246" y="269"/>
                  <a:pt x="1246" y="269"/>
                </a:cubicBezTo>
                <a:cubicBezTo>
                  <a:pt x="1246" y="205"/>
                  <a:pt x="1246" y="205"/>
                  <a:pt x="1246" y="205"/>
                </a:cubicBezTo>
                <a:cubicBezTo>
                  <a:pt x="1358" y="93"/>
                  <a:pt x="1358" y="93"/>
                  <a:pt x="1358" y="93"/>
                </a:cubicBezTo>
                <a:cubicBezTo>
                  <a:pt x="1367" y="83"/>
                  <a:pt x="1371" y="70"/>
                  <a:pt x="1368" y="57"/>
                </a:cubicBezTo>
                <a:cubicBezTo>
                  <a:pt x="1364" y="44"/>
                  <a:pt x="1355" y="35"/>
                  <a:pt x="1342" y="31"/>
                </a:cubicBezTo>
                <a:cubicBezTo>
                  <a:pt x="1236" y="0"/>
                  <a:pt x="1123" y="30"/>
                  <a:pt x="1046" y="108"/>
                </a:cubicBezTo>
                <a:cubicBezTo>
                  <a:pt x="991" y="164"/>
                  <a:pt x="961" y="237"/>
                  <a:pt x="960" y="315"/>
                </a:cubicBezTo>
                <a:cubicBezTo>
                  <a:pt x="960" y="351"/>
                  <a:pt x="966" y="386"/>
                  <a:pt x="978" y="419"/>
                </a:cubicBezTo>
                <a:cubicBezTo>
                  <a:pt x="851" y="547"/>
                  <a:pt x="851" y="547"/>
                  <a:pt x="851" y="547"/>
                </a:cubicBezTo>
                <a:cubicBezTo>
                  <a:pt x="819" y="516"/>
                  <a:pt x="768" y="516"/>
                  <a:pt x="737" y="547"/>
                </a:cubicBezTo>
                <a:cubicBezTo>
                  <a:pt x="691" y="593"/>
                  <a:pt x="691" y="593"/>
                  <a:pt x="691" y="593"/>
                </a:cubicBezTo>
                <a:cubicBezTo>
                  <a:pt x="326" y="229"/>
                  <a:pt x="326" y="229"/>
                  <a:pt x="326" y="229"/>
                </a:cubicBezTo>
                <a:cubicBezTo>
                  <a:pt x="317" y="220"/>
                  <a:pt x="303" y="220"/>
                  <a:pt x="294" y="229"/>
                </a:cubicBezTo>
                <a:cubicBezTo>
                  <a:pt x="285" y="238"/>
                  <a:pt x="285" y="252"/>
                  <a:pt x="294" y="261"/>
                </a:cubicBezTo>
                <a:cubicBezTo>
                  <a:pt x="659" y="625"/>
                  <a:pt x="659" y="625"/>
                  <a:pt x="659" y="625"/>
                </a:cubicBezTo>
                <a:cubicBezTo>
                  <a:pt x="625" y="659"/>
                  <a:pt x="625" y="659"/>
                  <a:pt x="625" y="659"/>
                </a:cubicBezTo>
                <a:cubicBezTo>
                  <a:pt x="67" y="100"/>
                  <a:pt x="67" y="100"/>
                  <a:pt x="67" y="100"/>
                </a:cubicBezTo>
                <a:cubicBezTo>
                  <a:pt x="100" y="67"/>
                  <a:pt x="100" y="67"/>
                  <a:pt x="100" y="67"/>
                </a:cubicBezTo>
                <a:cubicBezTo>
                  <a:pt x="226" y="193"/>
                  <a:pt x="226" y="193"/>
                  <a:pt x="226" y="193"/>
                </a:cubicBezTo>
                <a:cubicBezTo>
                  <a:pt x="235" y="202"/>
                  <a:pt x="249" y="202"/>
                  <a:pt x="258" y="193"/>
                </a:cubicBezTo>
                <a:cubicBezTo>
                  <a:pt x="267" y="184"/>
                  <a:pt x="267" y="170"/>
                  <a:pt x="258" y="161"/>
                </a:cubicBezTo>
                <a:cubicBezTo>
                  <a:pt x="127" y="30"/>
                  <a:pt x="127" y="30"/>
                  <a:pt x="127" y="30"/>
                </a:cubicBezTo>
                <a:cubicBezTo>
                  <a:pt x="112" y="15"/>
                  <a:pt x="88" y="15"/>
                  <a:pt x="74" y="30"/>
                </a:cubicBezTo>
                <a:cubicBezTo>
                  <a:pt x="30" y="74"/>
                  <a:pt x="30" y="74"/>
                  <a:pt x="30" y="74"/>
                </a:cubicBezTo>
                <a:cubicBezTo>
                  <a:pt x="15" y="88"/>
                  <a:pt x="15" y="112"/>
                  <a:pt x="30" y="127"/>
                </a:cubicBezTo>
                <a:cubicBezTo>
                  <a:pt x="593" y="691"/>
                  <a:pt x="593" y="691"/>
                  <a:pt x="593" y="691"/>
                </a:cubicBezTo>
                <a:cubicBezTo>
                  <a:pt x="547" y="737"/>
                  <a:pt x="547" y="737"/>
                  <a:pt x="547" y="737"/>
                </a:cubicBezTo>
                <a:cubicBezTo>
                  <a:pt x="516" y="768"/>
                  <a:pt x="516" y="819"/>
                  <a:pt x="547" y="851"/>
                </a:cubicBezTo>
                <a:cubicBezTo>
                  <a:pt x="419" y="978"/>
                  <a:pt x="419" y="978"/>
                  <a:pt x="419" y="978"/>
                </a:cubicBezTo>
                <a:cubicBezTo>
                  <a:pt x="398" y="970"/>
                  <a:pt x="375" y="965"/>
                  <a:pt x="352" y="962"/>
                </a:cubicBezTo>
                <a:cubicBezTo>
                  <a:pt x="340" y="960"/>
                  <a:pt x="329" y="969"/>
                  <a:pt x="327" y="982"/>
                </a:cubicBezTo>
                <a:cubicBezTo>
                  <a:pt x="326" y="994"/>
                  <a:pt x="335" y="1005"/>
                  <a:pt x="347" y="1007"/>
                </a:cubicBezTo>
                <a:cubicBezTo>
                  <a:pt x="405" y="1013"/>
                  <a:pt x="459" y="1040"/>
                  <a:pt x="500" y="1083"/>
                </a:cubicBezTo>
                <a:cubicBezTo>
                  <a:pt x="545" y="1130"/>
                  <a:pt x="569" y="1192"/>
                  <a:pt x="569" y="1259"/>
                </a:cubicBezTo>
                <a:cubicBezTo>
                  <a:pt x="568" y="1325"/>
                  <a:pt x="542" y="1387"/>
                  <a:pt x="496" y="1434"/>
                </a:cubicBezTo>
                <a:cubicBezTo>
                  <a:pt x="434" y="1497"/>
                  <a:pt x="343" y="1523"/>
                  <a:pt x="258" y="1503"/>
                </a:cubicBezTo>
                <a:cubicBezTo>
                  <a:pt x="366" y="1395"/>
                  <a:pt x="366" y="1395"/>
                  <a:pt x="366" y="1395"/>
                </a:cubicBezTo>
                <a:cubicBezTo>
                  <a:pt x="371" y="1390"/>
                  <a:pt x="373" y="1385"/>
                  <a:pt x="373" y="1379"/>
                </a:cubicBezTo>
                <a:cubicBezTo>
                  <a:pt x="373" y="1296"/>
                  <a:pt x="373" y="1296"/>
                  <a:pt x="373" y="1296"/>
                </a:cubicBezTo>
                <a:cubicBezTo>
                  <a:pt x="373" y="1290"/>
                  <a:pt x="371" y="1284"/>
                  <a:pt x="367" y="1280"/>
                </a:cubicBezTo>
                <a:cubicBezTo>
                  <a:pt x="294" y="1207"/>
                  <a:pt x="294" y="1207"/>
                  <a:pt x="294" y="1207"/>
                </a:cubicBezTo>
                <a:cubicBezTo>
                  <a:pt x="290" y="1203"/>
                  <a:pt x="284" y="1201"/>
                  <a:pt x="278" y="1201"/>
                </a:cubicBezTo>
                <a:cubicBezTo>
                  <a:pt x="278" y="1201"/>
                  <a:pt x="278" y="1201"/>
                  <a:pt x="278" y="1201"/>
                </a:cubicBezTo>
                <a:cubicBezTo>
                  <a:pt x="195" y="1201"/>
                  <a:pt x="195" y="1201"/>
                  <a:pt x="195" y="1201"/>
                </a:cubicBezTo>
                <a:cubicBezTo>
                  <a:pt x="189" y="1201"/>
                  <a:pt x="183" y="1203"/>
                  <a:pt x="179" y="1208"/>
                </a:cubicBezTo>
                <a:cubicBezTo>
                  <a:pt x="71" y="1316"/>
                  <a:pt x="71" y="1316"/>
                  <a:pt x="71" y="1316"/>
                </a:cubicBezTo>
                <a:cubicBezTo>
                  <a:pt x="51" y="1231"/>
                  <a:pt x="76" y="1142"/>
                  <a:pt x="138" y="1079"/>
                </a:cubicBezTo>
                <a:cubicBezTo>
                  <a:pt x="172" y="1046"/>
                  <a:pt x="213" y="1023"/>
                  <a:pt x="259" y="1012"/>
                </a:cubicBezTo>
                <a:cubicBezTo>
                  <a:pt x="271" y="1009"/>
                  <a:pt x="279" y="997"/>
                  <a:pt x="276" y="985"/>
                </a:cubicBezTo>
                <a:cubicBezTo>
                  <a:pt x="273" y="973"/>
                  <a:pt x="261" y="965"/>
                  <a:pt x="249" y="968"/>
                </a:cubicBezTo>
                <a:cubicBezTo>
                  <a:pt x="195" y="981"/>
                  <a:pt x="146" y="1008"/>
                  <a:pt x="107" y="1048"/>
                </a:cubicBezTo>
                <a:cubicBezTo>
                  <a:pt x="30" y="1125"/>
                  <a:pt x="0" y="1237"/>
                  <a:pt x="31" y="1342"/>
                </a:cubicBezTo>
                <a:cubicBezTo>
                  <a:pt x="35" y="1355"/>
                  <a:pt x="44" y="1364"/>
                  <a:pt x="57" y="1367"/>
                </a:cubicBezTo>
                <a:cubicBezTo>
                  <a:pt x="70" y="1371"/>
                  <a:pt x="83" y="1367"/>
                  <a:pt x="93" y="1358"/>
                </a:cubicBezTo>
                <a:cubicBezTo>
                  <a:pt x="205" y="1246"/>
                  <a:pt x="205" y="1246"/>
                  <a:pt x="205" y="1246"/>
                </a:cubicBezTo>
                <a:cubicBezTo>
                  <a:pt x="269" y="1246"/>
                  <a:pt x="269" y="1246"/>
                  <a:pt x="269" y="1246"/>
                </a:cubicBezTo>
                <a:cubicBezTo>
                  <a:pt x="328" y="1305"/>
                  <a:pt x="328" y="1305"/>
                  <a:pt x="328" y="1305"/>
                </a:cubicBezTo>
                <a:cubicBezTo>
                  <a:pt x="328" y="1369"/>
                  <a:pt x="328" y="1369"/>
                  <a:pt x="328" y="1369"/>
                </a:cubicBezTo>
                <a:cubicBezTo>
                  <a:pt x="216" y="1481"/>
                  <a:pt x="216" y="1481"/>
                  <a:pt x="216" y="1481"/>
                </a:cubicBezTo>
                <a:cubicBezTo>
                  <a:pt x="207" y="1491"/>
                  <a:pt x="203" y="1504"/>
                  <a:pt x="206" y="1517"/>
                </a:cubicBezTo>
                <a:cubicBezTo>
                  <a:pt x="210" y="1530"/>
                  <a:pt x="219" y="1539"/>
                  <a:pt x="232" y="1543"/>
                </a:cubicBezTo>
                <a:cubicBezTo>
                  <a:pt x="260" y="1551"/>
                  <a:pt x="288" y="1555"/>
                  <a:pt x="315" y="1555"/>
                </a:cubicBezTo>
                <a:cubicBezTo>
                  <a:pt x="394" y="1555"/>
                  <a:pt x="471" y="1524"/>
                  <a:pt x="528" y="1466"/>
                </a:cubicBezTo>
                <a:cubicBezTo>
                  <a:pt x="583" y="1410"/>
                  <a:pt x="613" y="1337"/>
                  <a:pt x="614" y="1259"/>
                </a:cubicBezTo>
                <a:cubicBezTo>
                  <a:pt x="614" y="1223"/>
                  <a:pt x="608" y="1188"/>
                  <a:pt x="596" y="1155"/>
                </a:cubicBezTo>
                <a:cubicBezTo>
                  <a:pt x="762" y="988"/>
                  <a:pt x="762" y="988"/>
                  <a:pt x="762" y="988"/>
                </a:cubicBezTo>
                <a:cubicBezTo>
                  <a:pt x="772" y="1001"/>
                  <a:pt x="781" y="1015"/>
                  <a:pt x="789" y="1029"/>
                </a:cubicBezTo>
                <a:cubicBezTo>
                  <a:pt x="813" y="1070"/>
                  <a:pt x="813" y="1070"/>
                  <a:pt x="813" y="1070"/>
                </a:cubicBezTo>
                <a:cubicBezTo>
                  <a:pt x="830" y="1100"/>
                  <a:pt x="851" y="1128"/>
                  <a:pt x="875" y="1152"/>
                </a:cubicBezTo>
                <a:cubicBezTo>
                  <a:pt x="918" y="1195"/>
                  <a:pt x="918" y="1195"/>
                  <a:pt x="918" y="1195"/>
                </a:cubicBezTo>
                <a:cubicBezTo>
                  <a:pt x="918" y="1195"/>
                  <a:pt x="918" y="1195"/>
                  <a:pt x="918" y="1195"/>
                </a:cubicBezTo>
                <a:cubicBezTo>
                  <a:pt x="1122" y="1399"/>
                  <a:pt x="1122" y="1399"/>
                  <a:pt x="1122" y="1399"/>
                </a:cubicBezTo>
                <a:cubicBezTo>
                  <a:pt x="1241" y="1518"/>
                  <a:pt x="1241" y="1518"/>
                  <a:pt x="1241" y="1518"/>
                </a:cubicBezTo>
                <a:cubicBezTo>
                  <a:pt x="1266" y="1543"/>
                  <a:pt x="1298" y="1555"/>
                  <a:pt x="1330" y="1555"/>
                </a:cubicBezTo>
                <a:cubicBezTo>
                  <a:pt x="1362" y="1555"/>
                  <a:pt x="1393" y="1543"/>
                  <a:pt x="1418" y="1518"/>
                </a:cubicBezTo>
                <a:cubicBezTo>
                  <a:pt x="1518" y="1418"/>
                  <a:pt x="1518" y="1418"/>
                  <a:pt x="1518" y="1418"/>
                </a:cubicBezTo>
                <a:cubicBezTo>
                  <a:pt x="1567" y="1369"/>
                  <a:pt x="1567" y="1290"/>
                  <a:pt x="1518" y="1241"/>
                </a:cubicBezTo>
                <a:lnTo>
                  <a:pt x="1396" y="1119"/>
                </a:lnTo>
                <a:close/>
                <a:moveTo>
                  <a:pt x="1078" y="140"/>
                </a:moveTo>
                <a:cubicBezTo>
                  <a:pt x="1126" y="91"/>
                  <a:pt x="1192" y="64"/>
                  <a:pt x="1259" y="64"/>
                </a:cubicBezTo>
                <a:cubicBezTo>
                  <a:pt x="1278" y="64"/>
                  <a:pt x="1297" y="66"/>
                  <a:pt x="1316" y="71"/>
                </a:cubicBezTo>
                <a:cubicBezTo>
                  <a:pt x="1208" y="179"/>
                  <a:pt x="1208" y="179"/>
                  <a:pt x="1208" y="179"/>
                </a:cubicBezTo>
                <a:cubicBezTo>
                  <a:pt x="1203" y="183"/>
                  <a:pt x="1201" y="189"/>
                  <a:pt x="1201" y="195"/>
                </a:cubicBezTo>
                <a:cubicBezTo>
                  <a:pt x="1201" y="278"/>
                  <a:pt x="1201" y="278"/>
                  <a:pt x="1201" y="278"/>
                </a:cubicBezTo>
                <a:cubicBezTo>
                  <a:pt x="1201" y="284"/>
                  <a:pt x="1203" y="290"/>
                  <a:pt x="1207" y="294"/>
                </a:cubicBezTo>
                <a:cubicBezTo>
                  <a:pt x="1280" y="367"/>
                  <a:pt x="1280" y="367"/>
                  <a:pt x="1280" y="367"/>
                </a:cubicBezTo>
                <a:cubicBezTo>
                  <a:pt x="1284" y="371"/>
                  <a:pt x="1290" y="373"/>
                  <a:pt x="1296" y="373"/>
                </a:cubicBezTo>
                <a:cubicBezTo>
                  <a:pt x="1296" y="373"/>
                  <a:pt x="1296" y="373"/>
                  <a:pt x="1296" y="373"/>
                </a:cubicBezTo>
                <a:cubicBezTo>
                  <a:pt x="1379" y="373"/>
                  <a:pt x="1379" y="373"/>
                  <a:pt x="1379" y="373"/>
                </a:cubicBezTo>
                <a:cubicBezTo>
                  <a:pt x="1385" y="373"/>
                  <a:pt x="1391" y="371"/>
                  <a:pt x="1395" y="366"/>
                </a:cubicBezTo>
                <a:cubicBezTo>
                  <a:pt x="1503" y="258"/>
                  <a:pt x="1503" y="258"/>
                  <a:pt x="1503" y="258"/>
                </a:cubicBezTo>
                <a:cubicBezTo>
                  <a:pt x="1523" y="343"/>
                  <a:pt x="1498" y="432"/>
                  <a:pt x="1436" y="495"/>
                </a:cubicBezTo>
                <a:cubicBezTo>
                  <a:pt x="1387" y="543"/>
                  <a:pt x="1322" y="570"/>
                  <a:pt x="1253" y="569"/>
                </a:cubicBezTo>
                <a:cubicBezTo>
                  <a:pt x="1220" y="569"/>
                  <a:pt x="1188" y="562"/>
                  <a:pt x="1159" y="550"/>
                </a:cubicBezTo>
                <a:cubicBezTo>
                  <a:pt x="1158" y="549"/>
                  <a:pt x="1157" y="549"/>
                  <a:pt x="1156" y="549"/>
                </a:cubicBezTo>
                <a:cubicBezTo>
                  <a:pt x="1126" y="535"/>
                  <a:pt x="1098" y="516"/>
                  <a:pt x="1074" y="491"/>
                </a:cubicBezTo>
                <a:cubicBezTo>
                  <a:pt x="1029" y="444"/>
                  <a:pt x="1005" y="382"/>
                  <a:pt x="1005" y="315"/>
                </a:cubicBezTo>
                <a:cubicBezTo>
                  <a:pt x="1006" y="249"/>
                  <a:pt x="1032" y="187"/>
                  <a:pt x="1078" y="140"/>
                </a:cubicBezTo>
                <a:close/>
                <a:moveTo>
                  <a:pt x="1042" y="522"/>
                </a:moveTo>
                <a:cubicBezTo>
                  <a:pt x="1062" y="544"/>
                  <a:pt x="1086" y="562"/>
                  <a:pt x="1111" y="576"/>
                </a:cubicBezTo>
                <a:cubicBezTo>
                  <a:pt x="955" y="732"/>
                  <a:pt x="955" y="732"/>
                  <a:pt x="955" y="732"/>
                </a:cubicBezTo>
                <a:cubicBezTo>
                  <a:pt x="864" y="642"/>
                  <a:pt x="864" y="642"/>
                  <a:pt x="864" y="642"/>
                </a:cubicBezTo>
                <a:cubicBezTo>
                  <a:pt x="873" y="625"/>
                  <a:pt x="876" y="606"/>
                  <a:pt x="873" y="588"/>
                </a:cubicBezTo>
                <a:cubicBezTo>
                  <a:pt x="998" y="463"/>
                  <a:pt x="998" y="463"/>
                  <a:pt x="998" y="463"/>
                </a:cubicBezTo>
                <a:cubicBezTo>
                  <a:pt x="1010" y="484"/>
                  <a:pt x="1024" y="504"/>
                  <a:pt x="1042" y="522"/>
                </a:cubicBezTo>
                <a:close/>
                <a:moveTo>
                  <a:pt x="579" y="769"/>
                </a:moveTo>
                <a:cubicBezTo>
                  <a:pt x="769" y="579"/>
                  <a:pt x="769" y="579"/>
                  <a:pt x="769" y="579"/>
                </a:cubicBezTo>
                <a:cubicBezTo>
                  <a:pt x="776" y="572"/>
                  <a:pt x="785" y="568"/>
                  <a:pt x="794" y="568"/>
                </a:cubicBezTo>
                <a:cubicBezTo>
                  <a:pt x="803" y="568"/>
                  <a:pt x="812" y="572"/>
                  <a:pt x="819" y="579"/>
                </a:cubicBezTo>
                <a:cubicBezTo>
                  <a:pt x="822" y="582"/>
                  <a:pt x="825" y="586"/>
                  <a:pt x="827" y="590"/>
                </a:cubicBezTo>
                <a:cubicBezTo>
                  <a:pt x="827" y="590"/>
                  <a:pt x="827" y="590"/>
                  <a:pt x="827" y="590"/>
                </a:cubicBezTo>
                <a:cubicBezTo>
                  <a:pt x="832" y="603"/>
                  <a:pt x="829" y="618"/>
                  <a:pt x="819" y="628"/>
                </a:cubicBezTo>
                <a:cubicBezTo>
                  <a:pt x="628" y="819"/>
                  <a:pt x="628" y="819"/>
                  <a:pt x="628" y="819"/>
                </a:cubicBezTo>
                <a:cubicBezTo>
                  <a:pt x="618" y="829"/>
                  <a:pt x="603" y="832"/>
                  <a:pt x="590" y="827"/>
                </a:cubicBezTo>
                <a:cubicBezTo>
                  <a:pt x="590" y="826"/>
                  <a:pt x="590" y="826"/>
                  <a:pt x="590" y="826"/>
                </a:cubicBezTo>
                <a:cubicBezTo>
                  <a:pt x="586" y="825"/>
                  <a:pt x="582" y="822"/>
                  <a:pt x="579" y="819"/>
                </a:cubicBezTo>
                <a:cubicBezTo>
                  <a:pt x="565" y="805"/>
                  <a:pt x="565" y="783"/>
                  <a:pt x="579" y="769"/>
                </a:cubicBezTo>
                <a:close/>
                <a:moveTo>
                  <a:pt x="532" y="1052"/>
                </a:moveTo>
                <a:cubicBezTo>
                  <a:pt x="512" y="1030"/>
                  <a:pt x="489" y="1012"/>
                  <a:pt x="463" y="998"/>
                </a:cubicBezTo>
                <a:cubicBezTo>
                  <a:pt x="588" y="873"/>
                  <a:pt x="588" y="873"/>
                  <a:pt x="588" y="873"/>
                </a:cubicBezTo>
                <a:cubicBezTo>
                  <a:pt x="593" y="874"/>
                  <a:pt x="598" y="874"/>
                  <a:pt x="604" y="874"/>
                </a:cubicBezTo>
                <a:cubicBezTo>
                  <a:pt x="617" y="874"/>
                  <a:pt x="630" y="871"/>
                  <a:pt x="642" y="864"/>
                </a:cubicBezTo>
                <a:cubicBezTo>
                  <a:pt x="732" y="955"/>
                  <a:pt x="732" y="955"/>
                  <a:pt x="732" y="955"/>
                </a:cubicBezTo>
                <a:cubicBezTo>
                  <a:pt x="576" y="1111"/>
                  <a:pt x="576" y="1111"/>
                  <a:pt x="576" y="1111"/>
                </a:cubicBezTo>
                <a:cubicBezTo>
                  <a:pt x="564" y="1090"/>
                  <a:pt x="550" y="1070"/>
                  <a:pt x="532" y="1052"/>
                </a:cubicBezTo>
                <a:close/>
                <a:moveTo>
                  <a:pt x="950" y="1131"/>
                </a:moveTo>
                <a:cubicBezTo>
                  <a:pt x="954" y="1127"/>
                  <a:pt x="960" y="1125"/>
                  <a:pt x="966" y="1125"/>
                </a:cubicBezTo>
                <a:cubicBezTo>
                  <a:pt x="972" y="1125"/>
                  <a:pt x="978" y="1127"/>
                  <a:pt x="982" y="1131"/>
                </a:cubicBezTo>
                <a:cubicBezTo>
                  <a:pt x="1250" y="1399"/>
                  <a:pt x="1250" y="1399"/>
                  <a:pt x="1250" y="1399"/>
                </a:cubicBezTo>
                <a:cubicBezTo>
                  <a:pt x="1254" y="1403"/>
                  <a:pt x="1256" y="1409"/>
                  <a:pt x="1256" y="1415"/>
                </a:cubicBezTo>
                <a:cubicBezTo>
                  <a:pt x="1256" y="1421"/>
                  <a:pt x="1254" y="1427"/>
                  <a:pt x="1250" y="1431"/>
                </a:cubicBezTo>
                <a:cubicBezTo>
                  <a:pt x="1245" y="1435"/>
                  <a:pt x="1240" y="1438"/>
                  <a:pt x="1234" y="1438"/>
                </a:cubicBezTo>
                <a:cubicBezTo>
                  <a:pt x="1228" y="1438"/>
                  <a:pt x="1222" y="1435"/>
                  <a:pt x="1218" y="1431"/>
                </a:cubicBezTo>
                <a:cubicBezTo>
                  <a:pt x="1152" y="1366"/>
                  <a:pt x="1152" y="1366"/>
                  <a:pt x="1152" y="1366"/>
                </a:cubicBezTo>
                <a:cubicBezTo>
                  <a:pt x="950" y="1163"/>
                  <a:pt x="950" y="1163"/>
                  <a:pt x="950" y="1163"/>
                </a:cubicBezTo>
                <a:cubicBezTo>
                  <a:pt x="941" y="1154"/>
                  <a:pt x="941" y="1140"/>
                  <a:pt x="950" y="1131"/>
                </a:cubicBezTo>
                <a:close/>
                <a:moveTo>
                  <a:pt x="1487" y="1386"/>
                </a:moveTo>
                <a:cubicBezTo>
                  <a:pt x="1386" y="1487"/>
                  <a:pt x="1386" y="1487"/>
                  <a:pt x="1386" y="1487"/>
                </a:cubicBezTo>
                <a:cubicBezTo>
                  <a:pt x="1355" y="1518"/>
                  <a:pt x="1304" y="1518"/>
                  <a:pt x="1273" y="1487"/>
                </a:cubicBezTo>
                <a:cubicBezTo>
                  <a:pt x="1263" y="1476"/>
                  <a:pt x="1263" y="1476"/>
                  <a:pt x="1263" y="1476"/>
                </a:cubicBezTo>
                <a:cubicBezTo>
                  <a:pt x="1270" y="1473"/>
                  <a:pt x="1276" y="1468"/>
                  <a:pt x="1281" y="1463"/>
                </a:cubicBezTo>
                <a:cubicBezTo>
                  <a:pt x="1294" y="1450"/>
                  <a:pt x="1301" y="1433"/>
                  <a:pt x="1301" y="1415"/>
                </a:cubicBezTo>
                <a:cubicBezTo>
                  <a:pt x="1301" y="1397"/>
                  <a:pt x="1294" y="1380"/>
                  <a:pt x="1281" y="1367"/>
                </a:cubicBezTo>
                <a:cubicBezTo>
                  <a:pt x="1014" y="1100"/>
                  <a:pt x="1014" y="1100"/>
                  <a:pt x="1014" y="1100"/>
                </a:cubicBezTo>
                <a:cubicBezTo>
                  <a:pt x="987" y="1073"/>
                  <a:pt x="945" y="1073"/>
                  <a:pt x="918" y="1100"/>
                </a:cubicBezTo>
                <a:cubicBezTo>
                  <a:pt x="913" y="1105"/>
                  <a:pt x="908" y="1112"/>
                  <a:pt x="905" y="1118"/>
                </a:cubicBezTo>
                <a:cubicBezTo>
                  <a:pt x="884" y="1097"/>
                  <a:pt x="866" y="1074"/>
                  <a:pt x="852" y="1048"/>
                </a:cubicBezTo>
                <a:cubicBezTo>
                  <a:pt x="829" y="1007"/>
                  <a:pt x="829" y="1007"/>
                  <a:pt x="829" y="1007"/>
                </a:cubicBezTo>
                <a:cubicBezTo>
                  <a:pt x="812" y="977"/>
                  <a:pt x="791" y="949"/>
                  <a:pt x="766" y="925"/>
                </a:cubicBezTo>
                <a:cubicBezTo>
                  <a:pt x="676" y="835"/>
                  <a:pt x="676" y="835"/>
                  <a:pt x="676" y="835"/>
                </a:cubicBezTo>
                <a:cubicBezTo>
                  <a:pt x="835" y="676"/>
                  <a:pt x="835" y="676"/>
                  <a:pt x="835" y="676"/>
                </a:cubicBezTo>
                <a:cubicBezTo>
                  <a:pt x="925" y="766"/>
                  <a:pt x="925" y="766"/>
                  <a:pt x="925" y="766"/>
                </a:cubicBezTo>
                <a:cubicBezTo>
                  <a:pt x="949" y="791"/>
                  <a:pt x="977" y="812"/>
                  <a:pt x="1007" y="829"/>
                </a:cubicBezTo>
                <a:cubicBezTo>
                  <a:pt x="1048" y="852"/>
                  <a:pt x="1048" y="852"/>
                  <a:pt x="1048" y="852"/>
                </a:cubicBezTo>
                <a:cubicBezTo>
                  <a:pt x="1074" y="866"/>
                  <a:pt x="1097" y="884"/>
                  <a:pt x="1118" y="905"/>
                </a:cubicBezTo>
                <a:cubicBezTo>
                  <a:pt x="1112" y="908"/>
                  <a:pt x="1105" y="913"/>
                  <a:pt x="1100" y="918"/>
                </a:cubicBezTo>
                <a:cubicBezTo>
                  <a:pt x="1073" y="945"/>
                  <a:pt x="1073" y="987"/>
                  <a:pt x="1100" y="1014"/>
                </a:cubicBezTo>
                <a:cubicBezTo>
                  <a:pt x="1245" y="1159"/>
                  <a:pt x="1245" y="1159"/>
                  <a:pt x="1245" y="1159"/>
                </a:cubicBezTo>
                <a:cubicBezTo>
                  <a:pt x="1254" y="1168"/>
                  <a:pt x="1268" y="1168"/>
                  <a:pt x="1277" y="1159"/>
                </a:cubicBezTo>
                <a:cubicBezTo>
                  <a:pt x="1286" y="1150"/>
                  <a:pt x="1286" y="1136"/>
                  <a:pt x="1277" y="1127"/>
                </a:cubicBezTo>
                <a:cubicBezTo>
                  <a:pt x="1131" y="982"/>
                  <a:pt x="1131" y="982"/>
                  <a:pt x="1131" y="982"/>
                </a:cubicBezTo>
                <a:cubicBezTo>
                  <a:pt x="1123" y="973"/>
                  <a:pt x="1123" y="959"/>
                  <a:pt x="1131" y="950"/>
                </a:cubicBezTo>
                <a:cubicBezTo>
                  <a:pt x="1140" y="941"/>
                  <a:pt x="1154" y="941"/>
                  <a:pt x="1163" y="950"/>
                </a:cubicBezTo>
                <a:cubicBezTo>
                  <a:pt x="1358" y="1145"/>
                  <a:pt x="1358" y="1145"/>
                  <a:pt x="1358" y="1145"/>
                </a:cubicBezTo>
                <a:cubicBezTo>
                  <a:pt x="1431" y="1218"/>
                  <a:pt x="1431" y="1218"/>
                  <a:pt x="1431" y="1218"/>
                </a:cubicBezTo>
                <a:cubicBezTo>
                  <a:pt x="1435" y="1222"/>
                  <a:pt x="1438" y="1228"/>
                  <a:pt x="1438" y="1234"/>
                </a:cubicBezTo>
                <a:cubicBezTo>
                  <a:pt x="1438" y="1240"/>
                  <a:pt x="1435" y="1245"/>
                  <a:pt x="1431" y="1250"/>
                </a:cubicBezTo>
                <a:cubicBezTo>
                  <a:pt x="1427" y="1254"/>
                  <a:pt x="1421" y="1256"/>
                  <a:pt x="1415" y="1256"/>
                </a:cubicBezTo>
                <a:cubicBezTo>
                  <a:pt x="1409" y="1256"/>
                  <a:pt x="1403" y="1254"/>
                  <a:pt x="1399" y="1250"/>
                </a:cubicBezTo>
                <a:cubicBezTo>
                  <a:pt x="1345" y="1195"/>
                  <a:pt x="1345" y="1195"/>
                  <a:pt x="1345" y="1195"/>
                </a:cubicBezTo>
                <a:cubicBezTo>
                  <a:pt x="1336" y="1186"/>
                  <a:pt x="1322" y="1186"/>
                  <a:pt x="1313" y="1195"/>
                </a:cubicBezTo>
                <a:cubicBezTo>
                  <a:pt x="1304" y="1204"/>
                  <a:pt x="1304" y="1218"/>
                  <a:pt x="1313" y="1227"/>
                </a:cubicBezTo>
                <a:cubicBezTo>
                  <a:pt x="1367" y="1281"/>
                  <a:pt x="1367" y="1281"/>
                  <a:pt x="1367" y="1281"/>
                </a:cubicBezTo>
                <a:cubicBezTo>
                  <a:pt x="1380" y="1294"/>
                  <a:pt x="1397" y="1301"/>
                  <a:pt x="1415" y="1301"/>
                </a:cubicBezTo>
                <a:cubicBezTo>
                  <a:pt x="1433" y="1301"/>
                  <a:pt x="1450" y="1294"/>
                  <a:pt x="1463" y="1281"/>
                </a:cubicBezTo>
                <a:cubicBezTo>
                  <a:pt x="1468" y="1276"/>
                  <a:pt x="1473" y="1270"/>
                  <a:pt x="1476" y="1263"/>
                </a:cubicBezTo>
                <a:cubicBezTo>
                  <a:pt x="1487" y="1273"/>
                  <a:pt x="1487" y="1273"/>
                  <a:pt x="1487" y="1273"/>
                </a:cubicBezTo>
                <a:cubicBezTo>
                  <a:pt x="1518" y="1304"/>
                  <a:pt x="1518" y="1355"/>
                  <a:pt x="1487" y="1386"/>
                </a:cubicBezTo>
                <a:close/>
                <a:moveTo>
                  <a:pt x="1487" y="1386"/>
                </a:moveTo>
                <a:cubicBezTo>
                  <a:pt x="1487" y="1386"/>
                  <a:pt x="1487" y="1386"/>
                  <a:pt x="1487" y="1386"/>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grpSp>
        <p:nvGrpSpPr>
          <p:cNvPr id="1425" name="Google Shape;1425;p6"/>
          <p:cNvGrpSpPr/>
          <p:nvPr/>
        </p:nvGrpSpPr>
        <p:grpSpPr>
          <a:xfrm>
            <a:off x="4981727" y="3304607"/>
            <a:ext cx="318103" cy="318103"/>
            <a:chOff x="4793" y="4435"/>
            <a:chExt cx="525" cy="525"/>
          </a:xfrm>
        </p:grpSpPr>
        <p:sp>
          <p:nvSpPr>
            <p:cNvPr id="1426" name="Google Shape;1426;p6"/>
            <p:cNvSpPr/>
            <p:nvPr/>
          </p:nvSpPr>
          <p:spPr>
            <a:xfrm>
              <a:off x="4827" y="4528"/>
              <a:ext cx="102" cy="110"/>
            </a:xfrm>
            <a:custGeom>
              <a:avLst/>
              <a:gdLst/>
              <a:ahLst/>
              <a:cxnLst/>
              <a:rect l="l" t="t" r="r" b="b"/>
              <a:pathLst>
                <a:path w="102" h="110" extrusionOk="0">
                  <a:moveTo>
                    <a:pt x="85" y="93"/>
                  </a:moveTo>
                  <a:lnTo>
                    <a:pt x="17" y="93"/>
                  </a:lnTo>
                  <a:lnTo>
                    <a:pt x="17" y="17"/>
                  </a:lnTo>
                  <a:lnTo>
                    <a:pt x="42" y="17"/>
                  </a:lnTo>
                  <a:lnTo>
                    <a:pt x="42" y="0"/>
                  </a:lnTo>
                  <a:lnTo>
                    <a:pt x="0" y="0"/>
                  </a:lnTo>
                  <a:lnTo>
                    <a:pt x="0" y="110"/>
                  </a:lnTo>
                  <a:lnTo>
                    <a:pt x="102" y="110"/>
                  </a:lnTo>
                  <a:lnTo>
                    <a:pt x="102" y="59"/>
                  </a:lnTo>
                  <a:lnTo>
                    <a:pt x="85" y="59"/>
                  </a:lnTo>
                  <a:lnTo>
                    <a:pt x="85" y="93"/>
                  </a:lnTo>
                  <a:close/>
                  <a:moveTo>
                    <a:pt x="85" y="93"/>
                  </a:moveTo>
                  <a:lnTo>
                    <a:pt x="85" y="93"/>
                  </a:lnTo>
                  <a:close/>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27" name="Google Shape;1427;p6"/>
            <p:cNvSpPr/>
            <p:nvPr/>
          </p:nvSpPr>
          <p:spPr>
            <a:xfrm>
              <a:off x="4827" y="4528"/>
              <a:ext cx="102" cy="110"/>
            </a:xfrm>
            <a:custGeom>
              <a:avLst/>
              <a:gdLst/>
              <a:ahLst/>
              <a:cxnLst/>
              <a:rect l="l" t="t" r="r" b="b"/>
              <a:pathLst>
                <a:path w="102" h="110" extrusionOk="0">
                  <a:moveTo>
                    <a:pt x="85" y="93"/>
                  </a:moveTo>
                  <a:lnTo>
                    <a:pt x="17" y="93"/>
                  </a:lnTo>
                  <a:lnTo>
                    <a:pt x="17" y="17"/>
                  </a:lnTo>
                  <a:lnTo>
                    <a:pt x="42" y="17"/>
                  </a:lnTo>
                  <a:lnTo>
                    <a:pt x="42" y="0"/>
                  </a:lnTo>
                  <a:lnTo>
                    <a:pt x="0" y="0"/>
                  </a:lnTo>
                  <a:lnTo>
                    <a:pt x="0" y="110"/>
                  </a:lnTo>
                  <a:lnTo>
                    <a:pt x="102" y="110"/>
                  </a:lnTo>
                  <a:lnTo>
                    <a:pt x="102" y="59"/>
                  </a:lnTo>
                  <a:lnTo>
                    <a:pt x="85" y="59"/>
                  </a:lnTo>
                  <a:lnTo>
                    <a:pt x="85" y="93"/>
                  </a:lnTo>
                  <a:moveTo>
                    <a:pt x="85" y="93"/>
                  </a:moveTo>
                  <a:lnTo>
                    <a:pt x="85" y="93"/>
                  </a:ln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28" name="Google Shape;1428;p6"/>
            <p:cNvSpPr/>
            <p:nvPr/>
          </p:nvSpPr>
          <p:spPr>
            <a:xfrm>
              <a:off x="4855" y="4522"/>
              <a:ext cx="88" cy="77"/>
            </a:xfrm>
            <a:custGeom>
              <a:avLst/>
              <a:gdLst/>
              <a:ahLst/>
              <a:cxnLst/>
              <a:rect l="l" t="t" r="r" b="b"/>
              <a:pathLst>
                <a:path w="88" h="77" extrusionOk="0">
                  <a:moveTo>
                    <a:pt x="23" y="53"/>
                  </a:moveTo>
                  <a:lnTo>
                    <a:pt x="12" y="42"/>
                  </a:lnTo>
                  <a:lnTo>
                    <a:pt x="0" y="54"/>
                  </a:lnTo>
                  <a:lnTo>
                    <a:pt x="23" y="77"/>
                  </a:lnTo>
                  <a:lnTo>
                    <a:pt x="88" y="12"/>
                  </a:lnTo>
                  <a:lnTo>
                    <a:pt x="76" y="0"/>
                  </a:lnTo>
                  <a:lnTo>
                    <a:pt x="23" y="53"/>
                  </a:lnTo>
                  <a:close/>
                  <a:moveTo>
                    <a:pt x="23" y="53"/>
                  </a:moveTo>
                  <a:lnTo>
                    <a:pt x="23" y="53"/>
                  </a:lnTo>
                  <a:close/>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29" name="Google Shape;1429;p6"/>
            <p:cNvSpPr/>
            <p:nvPr/>
          </p:nvSpPr>
          <p:spPr>
            <a:xfrm>
              <a:off x="4855" y="4522"/>
              <a:ext cx="88" cy="77"/>
            </a:xfrm>
            <a:custGeom>
              <a:avLst/>
              <a:gdLst/>
              <a:ahLst/>
              <a:cxnLst/>
              <a:rect l="l" t="t" r="r" b="b"/>
              <a:pathLst>
                <a:path w="88" h="77" extrusionOk="0">
                  <a:moveTo>
                    <a:pt x="23" y="53"/>
                  </a:moveTo>
                  <a:lnTo>
                    <a:pt x="12" y="42"/>
                  </a:lnTo>
                  <a:lnTo>
                    <a:pt x="0" y="54"/>
                  </a:lnTo>
                  <a:lnTo>
                    <a:pt x="23" y="77"/>
                  </a:lnTo>
                  <a:lnTo>
                    <a:pt x="88" y="12"/>
                  </a:lnTo>
                  <a:lnTo>
                    <a:pt x="76" y="0"/>
                  </a:lnTo>
                  <a:lnTo>
                    <a:pt x="23" y="53"/>
                  </a:lnTo>
                  <a:moveTo>
                    <a:pt x="23" y="53"/>
                  </a:moveTo>
                  <a:lnTo>
                    <a:pt x="23" y="53"/>
                  </a:ln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30" name="Google Shape;1430;p6"/>
            <p:cNvSpPr/>
            <p:nvPr/>
          </p:nvSpPr>
          <p:spPr>
            <a:xfrm>
              <a:off x="5098" y="4841"/>
              <a:ext cx="85" cy="85"/>
            </a:xfrm>
            <a:custGeom>
              <a:avLst/>
              <a:gdLst/>
              <a:ahLst/>
              <a:cxnLst/>
              <a:rect l="l" t="t" r="r" b="b"/>
              <a:pathLst>
                <a:path w="320" h="320" extrusionOk="0">
                  <a:moveTo>
                    <a:pt x="160" y="0"/>
                  </a:moveTo>
                  <a:cubicBezTo>
                    <a:pt x="72" y="0"/>
                    <a:pt x="0" y="72"/>
                    <a:pt x="0" y="160"/>
                  </a:cubicBezTo>
                  <a:cubicBezTo>
                    <a:pt x="0" y="248"/>
                    <a:pt x="72" y="320"/>
                    <a:pt x="160" y="320"/>
                  </a:cubicBezTo>
                  <a:cubicBezTo>
                    <a:pt x="248" y="320"/>
                    <a:pt x="320" y="248"/>
                    <a:pt x="320" y="160"/>
                  </a:cubicBezTo>
                  <a:cubicBezTo>
                    <a:pt x="320" y="72"/>
                    <a:pt x="248" y="0"/>
                    <a:pt x="160" y="0"/>
                  </a:cubicBezTo>
                  <a:close/>
                  <a:moveTo>
                    <a:pt x="160" y="256"/>
                  </a:moveTo>
                  <a:cubicBezTo>
                    <a:pt x="107" y="256"/>
                    <a:pt x="64" y="213"/>
                    <a:pt x="64" y="160"/>
                  </a:cubicBezTo>
                  <a:cubicBezTo>
                    <a:pt x="64" y="107"/>
                    <a:pt x="107" y="64"/>
                    <a:pt x="160" y="64"/>
                  </a:cubicBezTo>
                  <a:cubicBezTo>
                    <a:pt x="213" y="64"/>
                    <a:pt x="256" y="107"/>
                    <a:pt x="256" y="160"/>
                  </a:cubicBezTo>
                  <a:cubicBezTo>
                    <a:pt x="256" y="213"/>
                    <a:pt x="213" y="256"/>
                    <a:pt x="160" y="256"/>
                  </a:cubicBezTo>
                  <a:close/>
                  <a:moveTo>
                    <a:pt x="160" y="256"/>
                  </a:moveTo>
                  <a:cubicBezTo>
                    <a:pt x="160" y="256"/>
                    <a:pt x="160" y="256"/>
                    <a:pt x="160" y="256"/>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31" name="Google Shape;1431;p6"/>
            <p:cNvSpPr/>
            <p:nvPr/>
          </p:nvSpPr>
          <p:spPr>
            <a:xfrm>
              <a:off x="4793" y="4435"/>
              <a:ext cx="525" cy="525"/>
            </a:xfrm>
            <a:custGeom>
              <a:avLst/>
              <a:gdLst/>
              <a:ahLst/>
              <a:cxnLst/>
              <a:rect l="l" t="t" r="r" b="b"/>
              <a:pathLst>
                <a:path w="1984" h="1984" extrusionOk="0">
                  <a:moveTo>
                    <a:pt x="1893" y="192"/>
                  </a:moveTo>
                  <a:cubicBezTo>
                    <a:pt x="1544" y="122"/>
                    <a:pt x="1544" y="122"/>
                    <a:pt x="1544" y="122"/>
                  </a:cubicBezTo>
                  <a:cubicBezTo>
                    <a:pt x="1399" y="766"/>
                    <a:pt x="1399" y="766"/>
                    <a:pt x="1399" y="766"/>
                  </a:cubicBezTo>
                  <a:cubicBezTo>
                    <a:pt x="704" y="627"/>
                    <a:pt x="704" y="627"/>
                    <a:pt x="704" y="627"/>
                  </a:cubicBezTo>
                  <a:cubicBezTo>
                    <a:pt x="704" y="0"/>
                    <a:pt x="704" y="0"/>
                    <a:pt x="704" y="0"/>
                  </a:cubicBezTo>
                  <a:cubicBezTo>
                    <a:pt x="211" y="0"/>
                    <a:pt x="211" y="0"/>
                    <a:pt x="211" y="0"/>
                  </a:cubicBezTo>
                  <a:cubicBezTo>
                    <a:pt x="0" y="211"/>
                    <a:pt x="0" y="211"/>
                    <a:pt x="0" y="211"/>
                  </a:cubicBezTo>
                  <a:cubicBezTo>
                    <a:pt x="0" y="896"/>
                    <a:pt x="0" y="896"/>
                    <a:pt x="0" y="896"/>
                  </a:cubicBezTo>
                  <a:cubicBezTo>
                    <a:pt x="353" y="896"/>
                    <a:pt x="353" y="896"/>
                    <a:pt x="353" y="896"/>
                  </a:cubicBezTo>
                  <a:cubicBezTo>
                    <a:pt x="262" y="1314"/>
                    <a:pt x="262" y="1314"/>
                    <a:pt x="262" y="1314"/>
                  </a:cubicBezTo>
                  <a:cubicBezTo>
                    <a:pt x="222" y="1321"/>
                    <a:pt x="189" y="1351"/>
                    <a:pt x="179" y="1391"/>
                  </a:cubicBezTo>
                  <a:cubicBezTo>
                    <a:pt x="163" y="1456"/>
                    <a:pt x="163" y="1456"/>
                    <a:pt x="163" y="1456"/>
                  </a:cubicBezTo>
                  <a:cubicBezTo>
                    <a:pt x="161" y="1464"/>
                    <a:pt x="160" y="1472"/>
                    <a:pt x="160" y="1480"/>
                  </a:cubicBezTo>
                  <a:cubicBezTo>
                    <a:pt x="160" y="1528"/>
                    <a:pt x="194" y="1569"/>
                    <a:pt x="241" y="1578"/>
                  </a:cubicBezTo>
                  <a:cubicBezTo>
                    <a:pt x="1025" y="1723"/>
                    <a:pt x="1025" y="1723"/>
                    <a:pt x="1025" y="1723"/>
                  </a:cubicBezTo>
                  <a:cubicBezTo>
                    <a:pt x="1039" y="1869"/>
                    <a:pt x="1162" y="1984"/>
                    <a:pt x="1312" y="1984"/>
                  </a:cubicBezTo>
                  <a:cubicBezTo>
                    <a:pt x="1471" y="1984"/>
                    <a:pt x="1600" y="1855"/>
                    <a:pt x="1600" y="1696"/>
                  </a:cubicBezTo>
                  <a:cubicBezTo>
                    <a:pt x="1600" y="1650"/>
                    <a:pt x="1589" y="1606"/>
                    <a:pt x="1569" y="1567"/>
                  </a:cubicBezTo>
                  <a:cubicBezTo>
                    <a:pt x="1730" y="860"/>
                    <a:pt x="1730" y="860"/>
                    <a:pt x="1730" y="860"/>
                  </a:cubicBezTo>
                  <a:cubicBezTo>
                    <a:pt x="1627" y="656"/>
                    <a:pt x="1627" y="656"/>
                    <a:pt x="1627" y="656"/>
                  </a:cubicBezTo>
                  <a:cubicBezTo>
                    <a:pt x="1690" y="383"/>
                    <a:pt x="1690" y="383"/>
                    <a:pt x="1690" y="383"/>
                  </a:cubicBezTo>
                  <a:cubicBezTo>
                    <a:pt x="1842" y="414"/>
                    <a:pt x="1842" y="414"/>
                    <a:pt x="1842" y="414"/>
                  </a:cubicBezTo>
                  <a:cubicBezTo>
                    <a:pt x="1849" y="415"/>
                    <a:pt x="1857" y="416"/>
                    <a:pt x="1864" y="416"/>
                  </a:cubicBezTo>
                  <a:cubicBezTo>
                    <a:pt x="1871" y="416"/>
                    <a:pt x="1871" y="416"/>
                    <a:pt x="1871" y="416"/>
                  </a:cubicBezTo>
                  <a:cubicBezTo>
                    <a:pt x="1933" y="416"/>
                    <a:pt x="1984" y="365"/>
                    <a:pt x="1984" y="303"/>
                  </a:cubicBezTo>
                  <a:cubicBezTo>
                    <a:pt x="1984" y="249"/>
                    <a:pt x="1946" y="203"/>
                    <a:pt x="1893" y="192"/>
                  </a:cubicBezTo>
                  <a:close/>
                  <a:moveTo>
                    <a:pt x="851" y="721"/>
                  </a:moveTo>
                  <a:cubicBezTo>
                    <a:pt x="948" y="741"/>
                    <a:pt x="948" y="741"/>
                    <a:pt x="948" y="741"/>
                  </a:cubicBezTo>
                  <a:cubicBezTo>
                    <a:pt x="905" y="891"/>
                    <a:pt x="905" y="891"/>
                    <a:pt x="905" y="891"/>
                  </a:cubicBezTo>
                  <a:cubicBezTo>
                    <a:pt x="808" y="871"/>
                    <a:pt x="808" y="871"/>
                    <a:pt x="808" y="871"/>
                  </a:cubicBezTo>
                  <a:lnTo>
                    <a:pt x="851" y="721"/>
                  </a:lnTo>
                  <a:close/>
                  <a:moveTo>
                    <a:pt x="1011" y="753"/>
                  </a:moveTo>
                  <a:cubicBezTo>
                    <a:pt x="1108" y="773"/>
                    <a:pt x="1108" y="773"/>
                    <a:pt x="1108" y="773"/>
                  </a:cubicBezTo>
                  <a:cubicBezTo>
                    <a:pt x="1065" y="923"/>
                    <a:pt x="1065" y="923"/>
                    <a:pt x="1065" y="923"/>
                  </a:cubicBezTo>
                  <a:cubicBezTo>
                    <a:pt x="968" y="903"/>
                    <a:pt x="968" y="903"/>
                    <a:pt x="968" y="903"/>
                  </a:cubicBezTo>
                  <a:lnTo>
                    <a:pt x="1011" y="753"/>
                  </a:lnTo>
                  <a:close/>
                  <a:moveTo>
                    <a:pt x="192" y="109"/>
                  </a:moveTo>
                  <a:cubicBezTo>
                    <a:pt x="192" y="192"/>
                    <a:pt x="192" y="192"/>
                    <a:pt x="192" y="192"/>
                  </a:cubicBezTo>
                  <a:cubicBezTo>
                    <a:pt x="109" y="192"/>
                    <a:pt x="109" y="192"/>
                    <a:pt x="109" y="192"/>
                  </a:cubicBezTo>
                  <a:lnTo>
                    <a:pt x="192" y="109"/>
                  </a:lnTo>
                  <a:close/>
                  <a:moveTo>
                    <a:pt x="64" y="256"/>
                  </a:moveTo>
                  <a:cubicBezTo>
                    <a:pt x="256" y="256"/>
                    <a:pt x="256" y="256"/>
                    <a:pt x="256" y="256"/>
                  </a:cubicBezTo>
                  <a:cubicBezTo>
                    <a:pt x="256" y="64"/>
                    <a:pt x="256" y="64"/>
                    <a:pt x="256" y="64"/>
                  </a:cubicBezTo>
                  <a:cubicBezTo>
                    <a:pt x="640" y="64"/>
                    <a:pt x="640" y="64"/>
                    <a:pt x="640" y="64"/>
                  </a:cubicBezTo>
                  <a:cubicBezTo>
                    <a:pt x="640" y="832"/>
                    <a:pt x="640" y="832"/>
                    <a:pt x="640" y="832"/>
                  </a:cubicBezTo>
                  <a:cubicBezTo>
                    <a:pt x="64" y="832"/>
                    <a:pt x="64" y="832"/>
                    <a:pt x="64" y="832"/>
                  </a:cubicBezTo>
                  <a:lnTo>
                    <a:pt x="64" y="256"/>
                  </a:lnTo>
                  <a:close/>
                  <a:moveTo>
                    <a:pt x="704" y="896"/>
                  </a:moveTo>
                  <a:cubicBezTo>
                    <a:pt x="704" y="692"/>
                    <a:pt x="704" y="692"/>
                    <a:pt x="704" y="692"/>
                  </a:cubicBezTo>
                  <a:cubicBezTo>
                    <a:pt x="788" y="709"/>
                    <a:pt x="788" y="709"/>
                    <a:pt x="788" y="709"/>
                  </a:cubicBezTo>
                  <a:cubicBezTo>
                    <a:pt x="728" y="921"/>
                    <a:pt x="728" y="921"/>
                    <a:pt x="728" y="921"/>
                  </a:cubicBezTo>
                  <a:cubicBezTo>
                    <a:pt x="1111" y="997"/>
                    <a:pt x="1111" y="997"/>
                    <a:pt x="1111" y="997"/>
                  </a:cubicBezTo>
                  <a:cubicBezTo>
                    <a:pt x="1171" y="785"/>
                    <a:pt x="1171" y="785"/>
                    <a:pt x="1171" y="785"/>
                  </a:cubicBezTo>
                  <a:cubicBezTo>
                    <a:pt x="1385" y="828"/>
                    <a:pt x="1385" y="828"/>
                    <a:pt x="1385" y="828"/>
                  </a:cubicBezTo>
                  <a:cubicBezTo>
                    <a:pt x="1253" y="1414"/>
                    <a:pt x="1253" y="1414"/>
                    <a:pt x="1253" y="1414"/>
                  </a:cubicBezTo>
                  <a:cubicBezTo>
                    <a:pt x="1204" y="1424"/>
                    <a:pt x="1160" y="1447"/>
                    <a:pt x="1124" y="1479"/>
                  </a:cubicBezTo>
                  <a:cubicBezTo>
                    <a:pt x="326" y="1319"/>
                    <a:pt x="326" y="1319"/>
                    <a:pt x="326" y="1319"/>
                  </a:cubicBezTo>
                  <a:cubicBezTo>
                    <a:pt x="418" y="896"/>
                    <a:pt x="418" y="896"/>
                    <a:pt x="418" y="896"/>
                  </a:cubicBezTo>
                  <a:lnTo>
                    <a:pt x="704" y="896"/>
                  </a:lnTo>
                  <a:close/>
                  <a:moveTo>
                    <a:pt x="224" y="1480"/>
                  </a:moveTo>
                  <a:cubicBezTo>
                    <a:pt x="224" y="1477"/>
                    <a:pt x="224" y="1475"/>
                    <a:pt x="225" y="1472"/>
                  </a:cubicBezTo>
                  <a:cubicBezTo>
                    <a:pt x="241" y="1407"/>
                    <a:pt x="241" y="1407"/>
                    <a:pt x="241" y="1407"/>
                  </a:cubicBezTo>
                  <a:cubicBezTo>
                    <a:pt x="247" y="1386"/>
                    <a:pt x="268" y="1373"/>
                    <a:pt x="289" y="1377"/>
                  </a:cubicBezTo>
                  <a:cubicBezTo>
                    <a:pt x="1074" y="1534"/>
                    <a:pt x="1074" y="1534"/>
                    <a:pt x="1074" y="1534"/>
                  </a:cubicBezTo>
                  <a:cubicBezTo>
                    <a:pt x="1049" y="1570"/>
                    <a:pt x="1033" y="1612"/>
                    <a:pt x="1027" y="1658"/>
                  </a:cubicBezTo>
                  <a:cubicBezTo>
                    <a:pt x="253" y="1515"/>
                    <a:pt x="253" y="1515"/>
                    <a:pt x="253" y="1515"/>
                  </a:cubicBezTo>
                  <a:cubicBezTo>
                    <a:pt x="236" y="1512"/>
                    <a:pt x="224" y="1497"/>
                    <a:pt x="224" y="1480"/>
                  </a:cubicBezTo>
                  <a:close/>
                  <a:moveTo>
                    <a:pt x="1312" y="1920"/>
                  </a:moveTo>
                  <a:cubicBezTo>
                    <a:pt x="1188" y="1920"/>
                    <a:pt x="1088" y="1819"/>
                    <a:pt x="1088" y="1696"/>
                  </a:cubicBezTo>
                  <a:cubicBezTo>
                    <a:pt x="1088" y="1573"/>
                    <a:pt x="1188" y="1472"/>
                    <a:pt x="1312" y="1472"/>
                  </a:cubicBezTo>
                  <a:cubicBezTo>
                    <a:pt x="1436" y="1472"/>
                    <a:pt x="1536" y="1573"/>
                    <a:pt x="1536" y="1696"/>
                  </a:cubicBezTo>
                  <a:cubicBezTo>
                    <a:pt x="1536" y="1819"/>
                    <a:pt x="1436" y="1920"/>
                    <a:pt x="1312" y="1920"/>
                  </a:cubicBezTo>
                  <a:close/>
                  <a:moveTo>
                    <a:pt x="1448" y="1442"/>
                  </a:moveTo>
                  <a:cubicBezTo>
                    <a:pt x="1490" y="1259"/>
                    <a:pt x="1490" y="1259"/>
                    <a:pt x="1490" y="1259"/>
                  </a:cubicBezTo>
                  <a:cubicBezTo>
                    <a:pt x="1570" y="1275"/>
                    <a:pt x="1570" y="1275"/>
                    <a:pt x="1570" y="1275"/>
                  </a:cubicBezTo>
                  <a:cubicBezTo>
                    <a:pt x="1519" y="1497"/>
                    <a:pt x="1519" y="1497"/>
                    <a:pt x="1519" y="1497"/>
                  </a:cubicBezTo>
                  <a:cubicBezTo>
                    <a:pt x="1499" y="1475"/>
                    <a:pt x="1474" y="1456"/>
                    <a:pt x="1448" y="1442"/>
                  </a:cubicBezTo>
                  <a:close/>
                  <a:moveTo>
                    <a:pt x="1557" y="965"/>
                  </a:moveTo>
                  <a:cubicBezTo>
                    <a:pt x="1637" y="981"/>
                    <a:pt x="1637" y="981"/>
                    <a:pt x="1637" y="981"/>
                  </a:cubicBezTo>
                  <a:cubicBezTo>
                    <a:pt x="1584" y="1212"/>
                    <a:pt x="1584" y="1212"/>
                    <a:pt x="1584" y="1212"/>
                  </a:cubicBezTo>
                  <a:cubicBezTo>
                    <a:pt x="1504" y="1196"/>
                    <a:pt x="1504" y="1196"/>
                    <a:pt x="1504" y="1196"/>
                  </a:cubicBezTo>
                  <a:lnTo>
                    <a:pt x="1557" y="965"/>
                  </a:lnTo>
                  <a:close/>
                  <a:moveTo>
                    <a:pt x="1662" y="868"/>
                  </a:moveTo>
                  <a:cubicBezTo>
                    <a:pt x="1651" y="918"/>
                    <a:pt x="1651" y="918"/>
                    <a:pt x="1651" y="918"/>
                  </a:cubicBezTo>
                  <a:cubicBezTo>
                    <a:pt x="1571" y="902"/>
                    <a:pt x="1571" y="902"/>
                    <a:pt x="1571" y="902"/>
                  </a:cubicBezTo>
                  <a:cubicBezTo>
                    <a:pt x="1605" y="754"/>
                    <a:pt x="1605" y="754"/>
                    <a:pt x="1605" y="754"/>
                  </a:cubicBezTo>
                  <a:lnTo>
                    <a:pt x="1662" y="868"/>
                  </a:lnTo>
                  <a:close/>
                  <a:moveTo>
                    <a:pt x="1387" y="1418"/>
                  </a:moveTo>
                  <a:cubicBezTo>
                    <a:pt x="1366" y="1412"/>
                    <a:pt x="1343" y="1409"/>
                    <a:pt x="1320" y="1408"/>
                  </a:cubicBezTo>
                  <a:cubicBezTo>
                    <a:pt x="1557" y="357"/>
                    <a:pt x="1557" y="357"/>
                    <a:pt x="1557" y="357"/>
                  </a:cubicBezTo>
                  <a:cubicBezTo>
                    <a:pt x="1627" y="371"/>
                    <a:pt x="1627" y="371"/>
                    <a:pt x="1627" y="371"/>
                  </a:cubicBezTo>
                  <a:lnTo>
                    <a:pt x="1387" y="1418"/>
                  </a:lnTo>
                  <a:close/>
                  <a:moveTo>
                    <a:pt x="1871" y="352"/>
                  </a:moveTo>
                  <a:cubicBezTo>
                    <a:pt x="1864" y="352"/>
                    <a:pt x="1864" y="352"/>
                    <a:pt x="1864" y="352"/>
                  </a:cubicBezTo>
                  <a:cubicBezTo>
                    <a:pt x="1861" y="352"/>
                    <a:pt x="1858" y="352"/>
                    <a:pt x="1854" y="351"/>
                  </a:cubicBezTo>
                  <a:cubicBezTo>
                    <a:pt x="1571" y="294"/>
                    <a:pt x="1571" y="294"/>
                    <a:pt x="1571" y="294"/>
                  </a:cubicBezTo>
                  <a:cubicBezTo>
                    <a:pt x="1592" y="197"/>
                    <a:pt x="1592" y="197"/>
                    <a:pt x="1592" y="197"/>
                  </a:cubicBezTo>
                  <a:cubicBezTo>
                    <a:pt x="1881" y="255"/>
                    <a:pt x="1881" y="255"/>
                    <a:pt x="1881" y="255"/>
                  </a:cubicBezTo>
                  <a:cubicBezTo>
                    <a:pt x="1903" y="260"/>
                    <a:pt x="1920" y="280"/>
                    <a:pt x="1920" y="303"/>
                  </a:cubicBezTo>
                  <a:cubicBezTo>
                    <a:pt x="1920" y="330"/>
                    <a:pt x="1898" y="352"/>
                    <a:pt x="1871" y="352"/>
                  </a:cubicBezTo>
                  <a:close/>
                  <a:moveTo>
                    <a:pt x="1871" y="352"/>
                  </a:moveTo>
                  <a:cubicBezTo>
                    <a:pt x="1871" y="352"/>
                    <a:pt x="1871" y="352"/>
                    <a:pt x="1871" y="352"/>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grpSp>
      <p:grpSp>
        <p:nvGrpSpPr>
          <p:cNvPr id="1432" name="Google Shape;1432;p6"/>
          <p:cNvGrpSpPr/>
          <p:nvPr/>
        </p:nvGrpSpPr>
        <p:grpSpPr>
          <a:xfrm>
            <a:off x="4981727" y="5287428"/>
            <a:ext cx="318103" cy="318103"/>
            <a:chOff x="4804" y="5742"/>
            <a:chExt cx="814" cy="814"/>
          </a:xfrm>
        </p:grpSpPr>
        <p:sp>
          <p:nvSpPr>
            <p:cNvPr id="1433" name="Google Shape;1433;p6"/>
            <p:cNvSpPr/>
            <p:nvPr/>
          </p:nvSpPr>
          <p:spPr>
            <a:xfrm>
              <a:off x="5080" y="5794"/>
              <a:ext cx="26"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34" name="Google Shape;1434;p6"/>
            <p:cNvSpPr/>
            <p:nvPr/>
          </p:nvSpPr>
          <p:spPr>
            <a:xfrm>
              <a:off x="5133" y="5794"/>
              <a:ext cx="26"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35" name="Google Shape;1435;p6"/>
            <p:cNvSpPr/>
            <p:nvPr/>
          </p:nvSpPr>
          <p:spPr>
            <a:xfrm>
              <a:off x="5185" y="5794"/>
              <a:ext cx="26"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36" name="Google Shape;1436;p6"/>
            <p:cNvSpPr/>
            <p:nvPr/>
          </p:nvSpPr>
          <p:spPr>
            <a:xfrm>
              <a:off x="5080" y="5899"/>
              <a:ext cx="53"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37" name="Google Shape;1437;p6"/>
            <p:cNvSpPr/>
            <p:nvPr/>
          </p:nvSpPr>
          <p:spPr>
            <a:xfrm>
              <a:off x="5159" y="5899"/>
              <a:ext cx="184"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38" name="Google Shape;1438;p6"/>
            <p:cNvSpPr/>
            <p:nvPr/>
          </p:nvSpPr>
          <p:spPr>
            <a:xfrm>
              <a:off x="5080" y="5952"/>
              <a:ext cx="263"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39" name="Google Shape;1439;p6"/>
            <p:cNvSpPr/>
            <p:nvPr/>
          </p:nvSpPr>
          <p:spPr>
            <a:xfrm>
              <a:off x="5080" y="6004"/>
              <a:ext cx="263"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40" name="Google Shape;1440;p6"/>
            <p:cNvSpPr/>
            <p:nvPr/>
          </p:nvSpPr>
          <p:spPr>
            <a:xfrm>
              <a:off x="4962" y="6267"/>
              <a:ext cx="26"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41" name="Google Shape;1441;p6"/>
            <p:cNvSpPr/>
            <p:nvPr/>
          </p:nvSpPr>
          <p:spPr>
            <a:xfrm>
              <a:off x="4857" y="6267"/>
              <a:ext cx="26"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42" name="Google Shape;1442;p6"/>
            <p:cNvSpPr/>
            <p:nvPr/>
          </p:nvSpPr>
          <p:spPr>
            <a:xfrm>
              <a:off x="4910" y="6267"/>
              <a:ext cx="26"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43" name="Google Shape;1443;p6"/>
            <p:cNvSpPr/>
            <p:nvPr/>
          </p:nvSpPr>
          <p:spPr>
            <a:xfrm>
              <a:off x="4857" y="6372"/>
              <a:ext cx="53"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44" name="Google Shape;1444;p6"/>
            <p:cNvSpPr/>
            <p:nvPr/>
          </p:nvSpPr>
          <p:spPr>
            <a:xfrm>
              <a:off x="4936" y="6372"/>
              <a:ext cx="184"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45" name="Google Shape;1445;p6"/>
            <p:cNvSpPr/>
            <p:nvPr/>
          </p:nvSpPr>
          <p:spPr>
            <a:xfrm>
              <a:off x="4857" y="6424"/>
              <a:ext cx="263" cy="27"/>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46" name="Google Shape;1446;p6"/>
            <p:cNvSpPr/>
            <p:nvPr/>
          </p:nvSpPr>
          <p:spPr>
            <a:xfrm>
              <a:off x="4857" y="6477"/>
              <a:ext cx="263"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47" name="Google Shape;1447;p6"/>
            <p:cNvSpPr/>
            <p:nvPr/>
          </p:nvSpPr>
          <p:spPr>
            <a:xfrm>
              <a:off x="4804" y="5742"/>
              <a:ext cx="814" cy="814"/>
            </a:xfrm>
            <a:custGeom>
              <a:avLst/>
              <a:gdLst/>
              <a:ahLst/>
              <a:cxnLst/>
              <a:rect l="l" t="t" r="r" b="b"/>
              <a:pathLst>
                <a:path w="1488" h="1488" extrusionOk="0">
                  <a:moveTo>
                    <a:pt x="1416" y="864"/>
                  </a:moveTo>
                  <a:cubicBezTo>
                    <a:pt x="1224" y="864"/>
                    <a:pt x="1224" y="864"/>
                    <a:pt x="1224" y="864"/>
                  </a:cubicBezTo>
                  <a:cubicBezTo>
                    <a:pt x="1224" y="360"/>
                    <a:pt x="1224" y="360"/>
                    <a:pt x="1224" y="360"/>
                  </a:cubicBezTo>
                  <a:cubicBezTo>
                    <a:pt x="1224" y="320"/>
                    <a:pt x="1192" y="288"/>
                    <a:pt x="1152" y="288"/>
                  </a:cubicBezTo>
                  <a:cubicBezTo>
                    <a:pt x="1080" y="288"/>
                    <a:pt x="1080" y="288"/>
                    <a:pt x="1080" y="288"/>
                  </a:cubicBezTo>
                  <a:cubicBezTo>
                    <a:pt x="1080" y="72"/>
                    <a:pt x="1080" y="72"/>
                    <a:pt x="1080" y="72"/>
                  </a:cubicBezTo>
                  <a:cubicBezTo>
                    <a:pt x="1080" y="32"/>
                    <a:pt x="1048" y="0"/>
                    <a:pt x="1008" y="0"/>
                  </a:cubicBezTo>
                  <a:cubicBezTo>
                    <a:pt x="480" y="0"/>
                    <a:pt x="480" y="0"/>
                    <a:pt x="480" y="0"/>
                  </a:cubicBezTo>
                  <a:cubicBezTo>
                    <a:pt x="440" y="0"/>
                    <a:pt x="408" y="32"/>
                    <a:pt x="408" y="72"/>
                  </a:cubicBezTo>
                  <a:cubicBezTo>
                    <a:pt x="408" y="288"/>
                    <a:pt x="408" y="288"/>
                    <a:pt x="408" y="288"/>
                  </a:cubicBezTo>
                  <a:cubicBezTo>
                    <a:pt x="336" y="288"/>
                    <a:pt x="336" y="288"/>
                    <a:pt x="336" y="288"/>
                  </a:cubicBezTo>
                  <a:cubicBezTo>
                    <a:pt x="296" y="288"/>
                    <a:pt x="264" y="320"/>
                    <a:pt x="264" y="360"/>
                  </a:cubicBezTo>
                  <a:cubicBezTo>
                    <a:pt x="264" y="864"/>
                    <a:pt x="264" y="864"/>
                    <a:pt x="264" y="864"/>
                  </a:cubicBezTo>
                  <a:cubicBezTo>
                    <a:pt x="72" y="864"/>
                    <a:pt x="72" y="864"/>
                    <a:pt x="72" y="864"/>
                  </a:cubicBezTo>
                  <a:cubicBezTo>
                    <a:pt x="32" y="864"/>
                    <a:pt x="0" y="896"/>
                    <a:pt x="0" y="936"/>
                  </a:cubicBezTo>
                  <a:cubicBezTo>
                    <a:pt x="0" y="1416"/>
                    <a:pt x="0" y="1416"/>
                    <a:pt x="0" y="1416"/>
                  </a:cubicBezTo>
                  <a:cubicBezTo>
                    <a:pt x="0" y="1456"/>
                    <a:pt x="32" y="1488"/>
                    <a:pt x="72" y="1488"/>
                  </a:cubicBezTo>
                  <a:cubicBezTo>
                    <a:pt x="600" y="1488"/>
                    <a:pt x="600" y="1488"/>
                    <a:pt x="600" y="1488"/>
                  </a:cubicBezTo>
                  <a:cubicBezTo>
                    <a:pt x="640" y="1488"/>
                    <a:pt x="672" y="1456"/>
                    <a:pt x="672" y="1416"/>
                  </a:cubicBezTo>
                  <a:cubicBezTo>
                    <a:pt x="672" y="1200"/>
                    <a:pt x="672" y="1200"/>
                    <a:pt x="672" y="1200"/>
                  </a:cubicBezTo>
                  <a:cubicBezTo>
                    <a:pt x="816" y="1200"/>
                    <a:pt x="816" y="1200"/>
                    <a:pt x="816" y="1200"/>
                  </a:cubicBezTo>
                  <a:cubicBezTo>
                    <a:pt x="816" y="1416"/>
                    <a:pt x="816" y="1416"/>
                    <a:pt x="816" y="1416"/>
                  </a:cubicBezTo>
                  <a:cubicBezTo>
                    <a:pt x="816" y="1456"/>
                    <a:pt x="848" y="1488"/>
                    <a:pt x="888" y="1488"/>
                  </a:cubicBezTo>
                  <a:cubicBezTo>
                    <a:pt x="1416" y="1488"/>
                    <a:pt x="1416" y="1488"/>
                    <a:pt x="1416" y="1488"/>
                  </a:cubicBezTo>
                  <a:cubicBezTo>
                    <a:pt x="1456" y="1488"/>
                    <a:pt x="1488" y="1456"/>
                    <a:pt x="1488" y="1416"/>
                  </a:cubicBezTo>
                  <a:cubicBezTo>
                    <a:pt x="1488" y="936"/>
                    <a:pt x="1488" y="936"/>
                    <a:pt x="1488" y="936"/>
                  </a:cubicBezTo>
                  <a:cubicBezTo>
                    <a:pt x="1488" y="896"/>
                    <a:pt x="1456" y="864"/>
                    <a:pt x="1416" y="864"/>
                  </a:cubicBezTo>
                  <a:close/>
                  <a:moveTo>
                    <a:pt x="1440" y="936"/>
                  </a:moveTo>
                  <a:cubicBezTo>
                    <a:pt x="1440" y="1056"/>
                    <a:pt x="1440" y="1056"/>
                    <a:pt x="1440" y="1056"/>
                  </a:cubicBezTo>
                  <a:cubicBezTo>
                    <a:pt x="864" y="1056"/>
                    <a:pt x="864" y="1056"/>
                    <a:pt x="864" y="1056"/>
                  </a:cubicBezTo>
                  <a:cubicBezTo>
                    <a:pt x="864" y="936"/>
                    <a:pt x="864" y="936"/>
                    <a:pt x="864" y="936"/>
                  </a:cubicBezTo>
                  <a:cubicBezTo>
                    <a:pt x="864" y="923"/>
                    <a:pt x="875" y="912"/>
                    <a:pt x="888" y="912"/>
                  </a:cubicBezTo>
                  <a:cubicBezTo>
                    <a:pt x="1416" y="912"/>
                    <a:pt x="1416" y="912"/>
                    <a:pt x="1416" y="912"/>
                  </a:cubicBezTo>
                  <a:cubicBezTo>
                    <a:pt x="1429" y="912"/>
                    <a:pt x="1440" y="923"/>
                    <a:pt x="1440" y="936"/>
                  </a:cubicBezTo>
                  <a:close/>
                  <a:moveTo>
                    <a:pt x="456" y="240"/>
                  </a:moveTo>
                  <a:cubicBezTo>
                    <a:pt x="1032" y="240"/>
                    <a:pt x="1032" y="240"/>
                    <a:pt x="1032" y="240"/>
                  </a:cubicBezTo>
                  <a:cubicBezTo>
                    <a:pt x="1032" y="552"/>
                    <a:pt x="1032" y="552"/>
                    <a:pt x="1032" y="552"/>
                  </a:cubicBezTo>
                  <a:cubicBezTo>
                    <a:pt x="1032" y="565"/>
                    <a:pt x="1021" y="576"/>
                    <a:pt x="1008" y="576"/>
                  </a:cubicBezTo>
                  <a:cubicBezTo>
                    <a:pt x="480" y="576"/>
                    <a:pt x="480" y="576"/>
                    <a:pt x="480" y="576"/>
                  </a:cubicBezTo>
                  <a:cubicBezTo>
                    <a:pt x="467" y="576"/>
                    <a:pt x="456" y="565"/>
                    <a:pt x="456" y="552"/>
                  </a:cubicBezTo>
                  <a:lnTo>
                    <a:pt x="456" y="240"/>
                  </a:lnTo>
                  <a:close/>
                  <a:moveTo>
                    <a:pt x="480" y="48"/>
                  </a:moveTo>
                  <a:cubicBezTo>
                    <a:pt x="1008" y="48"/>
                    <a:pt x="1008" y="48"/>
                    <a:pt x="1008" y="48"/>
                  </a:cubicBezTo>
                  <a:cubicBezTo>
                    <a:pt x="1021" y="48"/>
                    <a:pt x="1032" y="59"/>
                    <a:pt x="1032" y="72"/>
                  </a:cubicBezTo>
                  <a:cubicBezTo>
                    <a:pt x="1032" y="192"/>
                    <a:pt x="1032" y="192"/>
                    <a:pt x="1032" y="192"/>
                  </a:cubicBezTo>
                  <a:cubicBezTo>
                    <a:pt x="456" y="192"/>
                    <a:pt x="456" y="192"/>
                    <a:pt x="456" y="192"/>
                  </a:cubicBezTo>
                  <a:cubicBezTo>
                    <a:pt x="456" y="72"/>
                    <a:pt x="456" y="72"/>
                    <a:pt x="456" y="72"/>
                  </a:cubicBezTo>
                  <a:cubicBezTo>
                    <a:pt x="456" y="59"/>
                    <a:pt x="467" y="48"/>
                    <a:pt x="480" y="48"/>
                  </a:cubicBezTo>
                  <a:close/>
                  <a:moveTo>
                    <a:pt x="72" y="912"/>
                  </a:moveTo>
                  <a:cubicBezTo>
                    <a:pt x="600" y="912"/>
                    <a:pt x="600" y="912"/>
                    <a:pt x="600" y="912"/>
                  </a:cubicBezTo>
                  <a:cubicBezTo>
                    <a:pt x="613" y="912"/>
                    <a:pt x="624" y="923"/>
                    <a:pt x="624" y="936"/>
                  </a:cubicBezTo>
                  <a:cubicBezTo>
                    <a:pt x="624" y="1056"/>
                    <a:pt x="624" y="1056"/>
                    <a:pt x="624" y="1056"/>
                  </a:cubicBezTo>
                  <a:cubicBezTo>
                    <a:pt x="48" y="1056"/>
                    <a:pt x="48" y="1056"/>
                    <a:pt x="48" y="1056"/>
                  </a:cubicBezTo>
                  <a:cubicBezTo>
                    <a:pt x="48" y="936"/>
                    <a:pt x="48" y="936"/>
                    <a:pt x="48" y="936"/>
                  </a:cubicBezTo>
                  <a:cubicBezTo>
                    <a:pt x="48" y="923"/>
                    <a:pt x="59" y="912"/>
                    <a:pt x="72" y="912"/>
                  </a:cubicBezTo>
                  <a:close/>
                  <a:moveTo>
                    <a:pt x="600" y="1440"/>
                  </a:moveTo>
                  <a:cubicBezTo>
                    <a:pt x="72" y="1440"/>
                    <a:pt x="72" y="1440"/>
                    <a:pt x="72" y="1440"/>
                  </a:cubicBezTo>
                  <a:cubicBezTo>
                    <a:pt x="59" y="1440"/>
                    <a:pt x="48" y="1429"/>
                    <a:pt x="48" y="1416"/>
                  </a:cubicBezTo>
                  <a:cubicBezTo>
                    <a:pt x="48" y="1104"/>
                    <a:pt x="48" y="1104"/>
                    <a:pt x="48" y="1104"/>
                  </a:cubicBezTo>
                  <a:cubicBezTo>
                    <a:pt x="624" y="1104"/>
                    <a:pt x="624" y="1104"/>
                    <a:pt x="624" y="1104"/>
                  </a:cubicBezTo>
                  <a:cubicBezTo>
                    <a:pt x="624" y="1416"/>
                    <a:pt x="624" y="1416"/>
                    <a:pt x="624" y="1416"/>
                  </a:cubicBezTo>
                  <a:cubicBezTo>
                    <a:pt x="624" y="1429"/>
                    <a:pt x="613" y="1440"/>
                    <a:pt x="600" y="1440"/>
                  </a:cubicBezTo>
                  <a:close/>
                  <a:moveTo>
                    <a:pt x="672" y="1152"/>
                  </a:moveTo>
                  <a:cubicBezTo>
                    <a:pt x="672" y="936"/>
                    <a:pt x="672" y="936"/>
                    <a:pt x="672" y="936"/>
                  </a:cubicBezTo>
                  <a:cubicBezTo>
                    <a:pt x="672" y="896"/>
                    <a:pt x="640" y="864"/>
                    <a:pt x="600" y="864"/>
                  </a:cubicBezTo>
                  <a:cubicBezTo>
                    <a:pt x="312" y="864"/>
                    <a:pt x="312" y="864"/>
                    <a:pt x="312" y="864"/>
                  </a:cubicBezTo>
                  <a:cubicBezTo>
                    <a:pt x="312" y="360"/>
                    <a:pt x="312" y="360"/>
                    <a:pt x="312" y="360"/>
                  </a:cubicBezTo>
                  <a:cubicBezTo>
                    <a:pt x="312" y="347"/>
                    <a:pt x="323" y="336"/>
                    <a:pt x="336" y="336"/>
                  </a:cubicBezTo>
                  <a:cubicBezTo>
                    <a:pt x="408" y="336"/>
                    <a:pt x="408" y="336"/>
                    <a:pt x="408" y="336"/>
                  </a:cubicBezTo>
                  <a:cubicBezTo>
                    <a:pt x="408" y="552"/>
                    <a:pt x="408" y="552"/>
                    <a:pt x="408" y="552"/>
                  </a:cubicBezTo>
                  <a:cubicBezTo>
                    <a:pt x="408" y="592"/>
                    <a:pt x="440" y="624"/>
                    <a:pt x="480" y="624"/>
                  </a:cubicBezTo>
                  <a:cubicBezTo>
                    <a:pt x="1008" y="624"/>
                    <a:pt x="1008" y="624"/>
                    <a:pt x="1008" y="624"/>
                  </a:cubicBezTo>
                  <a:cubicBezTo>
                    <a:pt x="1048" y="624"/>
                    <a:pt x="1080" y="592"/>
                    <a:pt x="1080" y="552"/>
                  </a:cubicBezTo>
                  <a:cubicBezTo>
                    <a:pt x="1080" y="336"/>
                    <a:pt x="1080" y="336"/>
                    <a:pt x="1080" y="336"/>
                  </a:cubicBezTo>
                  <a:cubicBezTo>
                    <a:pt x="1152" y="336"/>
                    <a:pt x="1152" y="336"/>
                    <a:pt x="1152" y="336"/>
                  </a:cubicBezTo>
                  <a:cubicBezTo>
                    <a:pt x="1165" y="336"/>
                    <a:pt x="1176" y="347"/>
                    <a:pt x="1176" y="360"/>
                  </a:cubicBezTo>
                  <a:cubicBezTo>
                    <a:pt x="1176" y="864"/>
                    <a:pt x="1176" y="864"/>
                    <a:pt x="1176" y="864"/>
                  </a:cubicBezTo>
                  <a:cubicBezTo>
                    <a:pt x="888" y="864"/>
                    <a:pt x="888" y="864"/>
                    <a:pt x="888" y="864"/>
                  </a:cubicBezTo>
                  <a:cubicBezTo>
                    <a:pt x="848" y="864"/>
                    <a:pt x="816" y="896"/>
                    <a:pt x="816" y="936"/>
                  </a:cubicBezTo>
                  <a:cubicBezTo>
                    <a:pt x="816" y="1152"/>
                    <a:pt x="816" y="1152"/>
                    <a:pt x="816" y="1152"/>
                  </a:cubicBezTo>
                  <a:lnTo>
                    <a:pt x="672" y="1152"/>
                  </a:lnTo>
                  <a:close/>
                  <a:moveTo>
                    <a:pt x="1416" y="1440"/>
                  </a:moveTo>
                  <a:cubicBezTo>
                    <a:pt x="888" y="1440"/>
                    <a:pt x="888" y="1440"/>
                    <a:pt x="888" y="1440"/>
                  </a:cubicBezTo>
                  <a:cubicBezTo>
                    <a:pt x="875" y="1440"/>
                    <a:pt x="864" y="1429"/>
                    <a:pt x="864" y="1416"/>
                  </a:cubicBezTo>
                  <a:cubicBezTo>
                    <a:pt x="864" y="1104"/>
                    <a:pt x="864" y="1104"/>
                    <a:pt x="864" y="1104"/>
                  </a:cubicBezTo>
                  <a:cubicBezTo>
                    <a:pt x="1440" y="1104"/>
                    <a:pt x="1440" y="1104"/>
                    <a:pt x="1440" y="1104"/>
                  </a:cubicBezTo>
                  <a:cubicBezTo>
                    <a:pt x="1440" y="1416"/>
                    <a:pt x="1440" y="1416"/>
                    <a:pt x="1440" y="1416"/>
                  </a:cubicBezTo>
                  <a:cubicBezTo>
                    <a:pt x="1440" y="1429"/>
                    <a:pt x="1429" y="1440"/>
                    <a:pt x="1416" y="1440"/>
                  </a:cubicBezTo>
                  <a:close/>
                  <a:moveTo>
                    <a:pt x="1416" y="1440"/>
                  </a:moveTo>
                  <a:cubicBezTo>
                    <a:pt x="1416" y="1440"/>
                    <a:pt x="1416" y="1440"/>
                    <a:pt x="1416" y="1440"/>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48" name="Google Shape;1448;p6"/>
            <p:cNvSpPr/>
            <p:nvPr/>
          </p:nvSpPr>
          <p:spPr>
            <a:xfrm>
              <a:off x="5356" y="6267"/>
              <a:ext cx="26"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49" name="Google Shape;1449;p6"/>
            <p:cNvSpPr/>
            <p:nvPr/>
          </p:nvSpPr>
          <p:spPr>
            <a:xfrm>
              <a:off x="5303" y="6267"/>
              <a:ext cx="27"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50" name="Google Shape;1450;p6"/>
            <p:cNvSpPr/>
            <p:nvPr/>
          </p:nvSpPr>
          <p:spPr>
            <a:xfrm>
              <a:off x="5408" y="6267"/>
              <a:ext cx="27"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51" name="Google Shape;1451;p6"/>
            <p:cNvSpPr/>
            <p:nvPr/>
          </p:nvSpPr>
          <p:spPr>
            <a:xfrm>
              <a:off x="5303" y="6372"/>
              <a:ext cx="53"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52" name="Google Shape;1452;p6"/>
            <p:cNvSpPr/>
            <p:nvPr/>
          </p:nvSpPr>
          <p:spPr>
            <a:xfrm>
              <a:off x="5382" y="6372"/>
              <a:ext cx="184"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53" name="Google Shape;1453;p6"/>
            <p:cNvSpPr/>
            <p:nvPr/>
          </p:nvSpPr>
          <p:spPr>
            <a:xfrm>
              <a:off x="5303" y="6424"/>
              <a:ext cx="263" cy="27"/>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54" name="Google Shape;1454;p6"/>
            <p:cNvSpPr/>
            <p:nvPr/>
          </p:nvSpPr>
          <p:spPr>
            <a:xfrm>
              <a:off x="5303" y="6477"/>
              <a:ext cx="263" cy="26"/>
            </a:xfrm>
            <a:prstGeom prst="rect">
              <a:avLst/>
            </a:pr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grpSp>
      <p:grpSp>
        <p:nvGrpSpPr>
          <p:cNvPr id="1455" name="Google Shape;1455;p6"/>
          <p:cNvGrpSpPr/>
          <p:nvPr/>
        </p:nvGrpSpPr>
        <p:grpSpPr>
          <a:xfrm>
            <a:off x="8662313" y="2276655"/>
            <a:ext cx="353247" cy="351586"/>
            <a:chOff x="10956" y="1481"/>
            <a:chExt cx="851" cy="847"/>
          </a:xfrm>
        </p:grpSpPr>
        <p:sp>
          <p:nvSpPr>
            <p:cNvPr id="1456" name="Google Shape;1456;p6"/>
            <p:cNvSpPr/>
            <p:nvPr/>
          </p:nvSpPr>
          <p:spPr>
            <a:xfrm>
              <a:off x="11452" y="1999"/>
              <a:ext cx="255" cy="196"/>
            </a:xfrm>
            <a:custGeom>
              <a:avLst/>
              <a:gdLst/>
              <a:ahLst/>
              <a:cxnLst/>
              <a:rect l="l" t="t" r="r" b="b"/>
              <a:pathLst>
                <a:path w="614" h="473" extrusionOk="0">
                  <a:moveTo>
                    <a:pt x="241" y="473"/>
                  </a:moveTo>
                  <a:cubicBezTo>
                    <a:pt x="265" y="473"/>
                    <a:pt x="288" y="464"/>
                    <a:pt x="306" y="446"/>
                  </a:cubicBezTo>
                  <a:cubicBezTo>
                    <a:pt x="587" y="165"/>
                    <a:pt x="587" y="165"/>
                    <a:pt x="587" y="165"/>
                  </a:cubicBezTo>
                  <a:cubicBezTo>
                    <a:pt x="604" y="148"/>
                    <a:pt x="614" y="125"/>
                    <a:pt x="614" y="100"/>
                  </a:cubicBezTo>
                  <a:cubicBezTo>
                    <a:pt x="614" y="76"/>
                    <a:pt x="604" y="53"/>
                    <a:pt x="587" y="35"/>
                  </a:cubicBezTo>
                  <a:cubicBezTo>
                    <a:pt x="551" y="0"/>
                    <a:pt x="493" y="0"/>
                    <a:pt x="457" y="35"/>
                  </a:cubicBezTo>
                  <a:cubicBezTo>
                    <a:pt x="241" y="251"/>
                    <a:pt x="241" y="251"/>
                    <a:pt x="241" y="251"/>
                  </a:cubicBezTo>
                  <a:cubicBezTo>
                    <a:pt x="165" y="176"/>
                    <a:pt x="165" y="176"/>
                    <a:pt x="165" y="176"/>
                  </a:cubicBezTo>
                  <a:cubicBezTo>
                    <a:pt x="130" y="140"/>
                    <a:pt x="71" y="140"/>
                    <a:pt x="35" y="176"/>
                  </a:cubicBezTo>
                  <a:cubicBezTo>
                    <a:pt x="0" y="212"/>
                    <a:pt x="0" y="270"/>
                    <a:pt x="35" y="306"/>
                  </a:cubicBezTo>
                  <a:cubicBezTo>
                    <a:pt x="176" y="446"/>
                    <a:pt x="176" y="446"/>
                    <a:pt x="176" y="446"/>
                  </a:cubicBezTo>
                  <a:cubicBezTo>
                    <a:pt x="193" y="464"/>
                    <a:pt x="216" y="473"/>
                    <a:pt x="241" y="473"/>
                  </a:cubicBezTo>
                  <a:close/>
                  <a:moveTo>
                    <a:pt x="69" y="241"/>
                  </a:moveTo>
                  <a:cubicBezTo>
                    <a:pt x="69" y="232"/>
                    <a:pt x="72" y="224"/>
                    <a:pt x="78" y="218"/>
                  </a:cubicBezTo>
                  <a:cubicBezTo>
                    <a:pt x="84" y="212"/>
                    <a:pt x="92" y="209"/>
                    <a:pt x="100" y="209"/>
                  </a:cubicBezTo>
                  <a:cubicBezTo>
                    <a:pt x="108" y="209"/>
                    <a:pt x="117" y="212"/>
                    <a:pt x="123" y="218"/>
                  </a:cubicBezTo>
                  <a:cubicBezTo>
                    <a:pt x="220" y="315"/>
                    <a:pt x="220" y="315"/>
                    <a:pt x="220" y="315"/>
                  </a:cubicBezTo>
                  <a:cubicBezTo>
                    <a:pt x="225" y="321"/>
                    <a:pt x="233" y="324"/>
                    <a:pt x="241" y="324"/>
                  </a:cubicBezTo>
                  <a:cubicBezTo>
                    <a:pt x="249" y="324"/>
                    <a:pt x="257" y="321"/>
                    <a:pt x="262" y="315"/>
                  </a:cubicBezTo>
                  <a:cubicBezTo>
                    <a:pt x="499" y="78"/>
                    <a:pt x="499" y="78"/>
                    <a:pt x="499" y="78"/>
                  </a:cubicBezTo>
                  <a:cubicBezTo>
                    <a:pt x="512" y="66"/>
                    <a:pt x="532" y="66"/>
                    <a:pt x="544" y="78"/>
                  </a:cubicBezTo>
                  <a:cubicBezTo>
                    <a:pt x="550" y="84"/>
                    <a:pt x="553" y="92"/>
                    <a:pt x="553" y="100"/>
                  </a:cubicBezTo>
                  <a:cubicBezTo>
                    <a:pt x="553" y="109"/>
                    <a:pt x="550" y="117"/>
                    <a:pt x="544" y="123"/>
                  </a:cubicBezTo>
                  <a:cubicBezTo>
                    <a:pt x="263" y="404"/>
                    <a:pt x="263" y="404"/>
                    <a:pt x="263" y="404"/>
                  </a:cubicBezTo>
                  <a:cubicBezTo>
                    <a:pt x="257" y="410"/>
                    <a:pt x="249" y="413"/>
                    <a:pt x="241" y="413"/>
                  </a:cubicBezTo>
                  <a:cubicBezTo>
                    <a:pt x="232" y="413"/>
                    <a:pt x="224" y="410"/>
                    <a:pt x="218" y="404"/>
                  </a:cubicBezTo>
                  <a:cubicBezTo>
                    <a:pt x="78" y="263"/>
                    <a:pt x="78" y="263"/>
                    <a:pt x="78" y="263"/>
                  </a:cubicBezTo>
                  <a:cubicBezTo>
                    <a:pt x="72" y="257"/>
                    <a:pt x="69" y="249"/>
                    <a:pt x="69" y="241"/>
                  </a:cubicBezTo>
                  <a:close/>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57" name="Google Shape;1457;p6"/>
            <p:cNvSpPr/>
            <p:nvPr/>
          </p:nvSpPr>
          <p:spPr>
            <a:xfrm>
              <a:off x="10956" y="1795"/>
              <a:ext cx="851" cy="533"/>
            </a:xfrm>
            <a:custGeom>
              <a:avLst/>
              <a:gdLst/>
              <a:ahLst/>
              <a:cxnLst/>
              <a:rect l="l" t="t" r="r" b="b"/>
              <a:pathLst>
                <a:path w="2048" h="1282" extrusionOk="0">
                  <a:moveTo>
                    <a:pt x="1921" y="389"/>
                  </a:moveTo>
                  <a:cubicBezTo>
                    <a:pt x="1921" y="150"/>
                    <a:pt x="1921" y="150"/>
                    <a:pt x="1921" y="150"/>
                  </a:cubicBezTo>
                  <a:cubicBezTo>
                    <a:pt x="1921" y="134"/>
                    <a:pt x="1908" y="120"/>
                    <a:pt x="1891" y="120"/>
                  </a:cubicBezTo>
                  <a:cubicBezTo>
                    <a:pt x="1875" y="120"/>
                    <a:pt x="1861" y="134"/>
                    <a:pt x="1861" y="150"/>
                  </a:cubicBezTo>
                  <a:cubicBezTo>
                    <a:pt x="1861" y="328"/>
                    <a:pt x="1861" y="328"/>
                    <a:pt x="1861" y="328"/>
                  </a:cubicBezTo>
                  <a:cubicBezTo>
                    <a:pt x="1821" y="293"/>
                    <a:pt x="1776" y="264"/>
                    <a:pt x="1728" y="242"/>
                  </a:cubicBezTo>
                  <a:cubicBezTo>
                    <a:pt x="1726" y="241"/>
                    <a:pt x="1725" y="241"/>
                    <a:pt x="1723" y="240"/>
                  </a:cubicBezTo>
                  <a:cubicBezTo>
                    <a:pt x="1721" y="239"/>
                    <a:pt x="1719" y="238"/>
                    <a:pt x="1717" y="237"/>
                  </a:cubicBezTo>
                  <a:cubicBezTo>
                    <a:pt x="1714" y="236"/>
                    <a:pt x="1711" y="235"/>
                    <a:pt x="1707" y="233"/>
                  </a:cubicBezTo>
                  <a:cubicBezTo>
                    <a:pt x="1707" y="233"/>
                    <a:pt x="1707" y="233"/>
                    <a:pt x="1706" y="233"/>
                  </a:cubicBezTo>
                  <a:cubicBezTo>
                    <a:pt x="1679" y="222"/>
                    <a:pt x="1651" y="213"/>
                    <a:pt x="1623" y="207"/>
                  </a:cubicBezTo>
                  <a:cubicBezTo>
                    <a:pt x="1623" y="30"/>
                    <a:pt x="1623" y="30"/>
                    <a:pt x="1623" y="30"/>
                  </a:cubicBezTo>
                  <a:cubicBezTo>
                    <a:pt x="1623" y="13"/>
                    <a:pt x="1609" y="0"/>
                    <a:pt x="1592" y="0"/>
                  </a:cubicBezTo>
                  <a:cubicBezTo>
                    <a:pt x="1398" y="0"/>
                    <a:pt x="1398" y="0"/>
                    <a:pt x="1398" y="0"/>
                  </a:cubicBezTo>
                  <a:cubicBezTo>
                    <a:pt x="1382" y="0"/>
                    <a:pt x="1368" y="13"/>
                    <a:pt x="1368" y="30"/>
                  </a:cubicBezTo>
                  <a:cubicBezTo>
                    <a:pt x="1368" y="211"/>
                    <a:pt x="1368" y="211"/>
                    <a:pt x="1368" y="211"/>
                  </a:cubicBezTo>
                  <a:cubicBezTo>
                    <a:pt x="1274" y="235"/>
                    <a:pt x="1188" y="284"/>
                    <a:pt x="1118" y="354"/>
                  </a:cubicBezTo>
                  <a:cubicBezTo>
                    <a:pt x="1107" y="366"/>
                    <a:pt x="1107" y="385"/>
                    <a:pt x="1118" y="397"/>
                  </a:cubicBezTo>
                  <a:cubicBezTo>
                    <a:pt x="1130" y="409"/>
                    <a:pt x="1149" y="409"/>
                    <a:pt x="1161" y="397"/>
                  </a:cubicBezTo>
                  <a:cubicBezTo>
                    <a:pt x="1252" y="305"/>
                    <a:pt x="1374" y="254"/>
                    <a:pt x="1504" y="254"/>
                  </a:cubicBezTo>
                  <a:cubicBezTo>
                    <a:pt x="1508" y="254"/>
                    <a:pt x="1513" y="254"/>
                    <a:pt x="1517" y="254"/>
                  </a:cubicBezTo>
                  <a:cubicBezTo>
                    <a:pt x="1518" y="254"/>
                    <a:pt x="1518" y="254"/>
                    <a:pt x="1519" y="254"/>
                  </a:cubicBezTo>
                  <a:cubicBezTo>
                    <a:pt x="1523" y="255"/>
                    <a:pt x="1526" y="255"/>
                    <a:pt x="1530" y="255"/>
                  </a:cubicBezTo>
                  <a:cubicBezTo>
                    <a:pt x="1530" y="255"/>
                    <a:pt x="1531" y="255"/>
                    <a:pt x="1532" y="255"/>
                  </a:cubicBezTo>
                  <a:cubicBezTo>
                    <a:pt x="1535" y="255"/>
                    <a:pt x="1539" y="255"/>
                    <a:pt x="1543" y="256"/>
                  </a:cubicBezTo>
                  <a:cubicBezTo>
                    <a:pt x="1543" y="256"/>
                    <a:pt x="1544" y="256"/>
                    <a:pt x="1544" y="256"/>
                  </a:cubicBezTo>
                  <a:cubicBezTo>
                    <a:pt x="1599" y="260"/>
                    <a:pt x="1654" y="275"/>
                    <a:pt x="1704" y="297"/>
                  </a:cubicBezTo>
                  <a:cubicBezTo>
                    <a:pt x="1705" y="298"/>
                    <a:pt x="1707" y="299"/>
                    <a:pt x="1709" y="300"/>
                  </a:cubicBezTo>
                  <a:cubicBezTo>
                    <a:pt x="1711" y="301"/>
                    <a:pt x="1712" y="301"/>
                    <a:pt x="1714" y="302"/>
                  </a:cubicBezTo>
                  <a:cubicBezTo>
                    <a:pt x="1717" y="304"/>
                    <a:pt x="1720" y="305"/>
                    <a:pt x="1723" y="307"/>
                  </a:cubicBezTo>
                  <a:cubicBezTo>
                    <a:pt x="1724" y="307"/>
                    <a:pt x="1724" y="307"/>
                    <a:pt x="1724" y="307"/>
                  </a:cubicBezTo>
                  <a:cubicBezTo>
                    <a:pt x="1881" y="387"/>
                    <a:pt x="1988" y="550"/>
                    <a:pt x="1988" y="738"/>
                  </a:cubicBezTo>
                  <a:cubicBezTo>
                    <a:pt x="1988" y="1005"/>
                    <a:pt x="1771" y="1221"/>
                    <a:pt x="1504" y="1221"/>
                  </a:cubicBezTo>
                  <a:cubicBezTo>
                    <a:pt x="1254" y="1221"/>
                    <a:pt x="1048" y="1031"/>
                    <a:pt x="1023" y="787"/>
                  </a:cubicBezTo>
                  <a:cubicBezTo>
                    <a:pt x="1023" y="787"/>
                    <a:pt x="1023" y="787"/>
                    <a:pt x="1023" y="787"/>
                  </a:cubicBezTo>
                  <a:cubicBezTo>
                    <a:pt x="1023" y="783"/>
                    <a:pt x="1022" y="779"/>
                    <a:pt x="1022" y="775"/>
                  </a:cubicBezTo>
                  <a:cubicBezTo>
                    <a:pt x="1022" y="775"/>
                    <a:pt x="1022" y="774"/>
                    <a:pt x="1022" y="773"/>
                  </a:cubicBezTo>
                  <a:cubicBezTo>
                    <a:pt x="1021" y="770"/>
                    <a:pt x="1021" y="766"/>
                    <a:pt x="1021" y="763"/>
                  </a:cubicBezTo>
                  <a:cubicBezTo>
                    <a:pt x="1021" y="761"/>
                    <a:pt x="1021" y="760"/>
                    <a:pt x="1021" y="758"/>
                  </a:cubicBezTo>
                  <a:cubicBezTo>
                    <a:pt x="1021" y="755"/>
                    <a:pt x="1021" y="753"/>
                    <a:pt x="1021" y="751"/>
                  </a:cubicBezTo>
                  <a:cubicBezTo>
                    <a:pt x="1020" y="746"/>
                    <a:pt x="1020" y="742"/>
                    <a:pt x="1020" y="738"/>
                  </a:cubicBezTo>
                  <a:cubicBezTo>
                    <a:pt x="1020" y="649"/>
                    <a:pt x="1045" y="562"/>
                    <a:pt x="1091" y="487"/>
                  </a:cubicBezTo>
                  <a:cubicBezTo>
                    <a:pt x="1099" y="473"/>
                    <a:pt x="1095" y="454"/>
                    <a:pt x="1080" y="445"/>
                  </a:cubicBezTo>
                  <a:cubicBezTo>
                    <a:pt x="1066" y="437"/>
                    <a:pt x="1048" y="441"/>
                    <a:pt x="1039" y="456"/>
                  </a:cubicBezTo>
                  <a:cubicBezTo>
                    <a:pt x="987" y="540"/>
                    <a:pt x="960" y="638"/>
                    <a:pt x="960" y="738"/>
                  </a:cubicBezTo>
                  <a:cubicBezTo>
                    <a:pt x="960" y="742"/>
                    <a:pt x="960" y="747"/>
                    <a:pt x="960" y="751"/>
                  </a:cubicBezTo>
                  <a:cubicBezTo>
                    <a:pt x="960" y="752"/>
                    <a:pt x="960" y="753"/>
                    <a:pt x="960" y="754"/>
                  </a:cubicBezTo>
                  <a:cubicBezTo>
                    <a:pt x="961" y="758"/>
                    <a:pt x="961" y="761"/>
                    <a:pt x="961" y="765"/>
                  </a:cubicBezTo>
                  <a:cubicBezTo>
                    <a:pt x="961" y="766"/>
                    <a:pt x="961" y="767"/>
                    <a:pt x="961" y="767"/>
                  </a:cubicBezTo>
                  <a:cubicBezTo>
                    <a:pt x="961" y="771"/>
                    <a:pt x="961" y="775"/>
                    <a:pt x="962" y="779"/>
                  </a:cubicBezTo>
                  <a:cubicBezTo>
                    <a:pt x="962" y="779"/>
                    <a:pt x="962" y="780"/>
                    <a:pt x="962" y="780"/>
                  </a:cubicBezTo>
                  <a:cubicBezTo>
                    <a:pt x="966" y="831"/>
                    <a:pt x="976" y="880"/>
                    <a:pt x="994" y="927"/>
                  </a:cubicBezTo>
                  <a:cubicBezTo>
                    <a:pt x="60" y="927"/>
                    <a:pt x="60" y="927"/>
                    <a:pt x="60" y="927"/>
                  </a:cubicBezTo>
                  <a:cubicBezTo>
                    <a:pt x="60" y="440"/>
                    <a:pt x="60" y="440"/>
                    <a:pt x="60" y="440"/>
                  </a:cubicBezTo>
                  <a:cubicBezTo>
                    <a:pt x="60" y="423"/>
                    <a:pt x="47" y="410"/>
                    <a:pt x="30" y="410"/>
                  </a:cubicBezTo>
                  <a:cubicBezTo>
                    <a:pt x="13" y="410"/>
                    <a:pt x="0" y="423"/>
                    <a:pt x="0" y="440"/>
                  </a:cubicBezTo>
                  <a:cubicBezTo>
                    <a:pt x="0" y="957"/>
                    <a:pt x="0" y="957"/>
                    <a:pt x="0" y="957"/>
                  </a:cubicBezTo>
                  <a:cubicBezTo>
                    <a:pt x="0" y="974"/>
                    <a:pt x="13" y="988"/>
                    <a:pt x="30" y="988"/>
                  </a:cubicBezTo>
                  <a:cubicBezTo>
                    <a:pt x="1021" y="988"/>
                    <a:pt x="1021" y="988"/>
                    <a:pt x="1021" y="988"/>
                  </a:cubicBezTo>
                  <a:cubicBezTo>
                    <a:pt x="1112" y="1162"/>
                    <a:pt x="1294" y="1282"/>
                    <a:pt x="1504" y="1282"/>
                  </a:cubicBezTo>
                  <a:cubicBezTo>
                    <a:pt x="1804" y="1282"/>
                    <a:pt x="2048" y="1038"/>
                    <a:pt x="2048" y="738"/>
                  </a:cubicBezTo>
                  <a:cubicBezTo>
                    <a:pt x="2048" y="605"/>
                    <a:pt x="2000" y="484"/>
                    <a:pt x="1921" y="389"/>
                  </a:cubicBezTo>
                  <a:close/>
                  <a:moveTo>
                    <a:pt x="1562" y="194"/>
                  </a:moveTo>
                  <a:cubicBezTo>
                    <a:pt x="1428" y="194"/>
                    <a:pt x="1428" y="194"/>
                    <a:pt x="1428" y="194"/>
                  </a:cubicBezTo>
                  <a:cubicBezTo>
                    <a:pt x="1428" y="60"/>
                    <a:pt x="1428" y="60"/>
                    <a:pt x="1428" y="60"/>
                  </a:cubicBezTo>
                  <a:cubicBezTo>
                    <a:pt x="1562" y="60"/>
                    <a:pt x="1562" y="60"/>
                    <a:pt x="1562" y="60"/>
                  </a:cubicBezTo>
                  <a:lnTo>
                    <a:pt x="1562" y="194"/>
                  </a:lnTo>
                  <a:close/>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58" name="Google Shape;1458;p6"/>
            <p:cNvSpPr/>
            <p:nvPr/>
          </p:nvSpPr>
          <p:spPr>
            <a:xfrm>
              <a:off x="11081" y="1795"/>
              <a:ext cx="106" cy="106"/>
            </a:xfrm>
            <a:custGeom>
              <a:avLst/>
              <a:gdLst/>
              <a:ahLst/>
              <a:cxnLst/>
              <a:rect l="l" t="t" r="r" b="b"/>
              <a:pathLst>
                <a:path w="254" h="254" extrusionOk="0">
                  <a:moveTo>
                    <a:pt x="254" y="30"/>
                  </a:moveTo>
                  <a:cubicBezTo>
                    <a:pt x="254" y="13"/>
                    <a:pt x="241" y="0"/>
                    <a:pt x="224" y="0"/>
                  </a:cubicBezTo>
                  <a:cubicBezTo>
                    <a:pt x="30" y="0"/>
                    <a:pt x="30" y="0"/>
                    <a:pt x="30" y="0"/>
                  </a:cubicBezTo>
                  <a:cubicBezTo>
                    <a:pt x="13" y="0"/>
                    <a:pt x="0" y="13"/>
                    <a:pt x="0" y="30"/>
                  </a:cubicBezTo>
                  <a:cubicBezTo>
                    <a:pt x="0" y="224"/>
                    <a:pt x="0" y="224"/>
                    <a:pt x="0" y="224"/>
                  </a:cubicBezTo>
                  <a:cubicBezTo>
                    <a:pt x="0" y="241"/>
                    <a:pt x="13" y="254"/>
                    <a:pt x="30" y="254"/>
                  </a:cubicBezTo>
                  <a:cubicBezTo>
                    <a:pt x="224" y="254"/>
                    <a:pt x="224" y="254"/>
                    <a:pt x="224" y="254"/>
                  </a:cubicBezTo>
                  <a:cubicBezTo>
                    <a:pt x="241" y="254"/>
                    <a:pt x="254" y="241"/>
                    <a:pt x="254" y="224"/>
                  </a:cubicBezTo>
                  <a:lnTo>
                    <a:pt x="254" y="30"/>
                  </a:lnTo>
                  <a:close/>
                  <a:moveTo>
                    <a:pt x="194" y="194"/>
                  </a:moveTo>
                  <a:cubicBezTo>
                    <a:pt x="60" y="194"/>
                    <a:pt x="60" y="194"/>
                    <a:pt x="60" y="194"/>
                  </a:cubicBezTo>
                  <a:cubicBezTo>
                    <a:pt x="60" y="60"/>
                    <a:pt x="60" y="60"/>
                    <a:pt x="60" y="60"/>
                  </a:cubicBezTo>
                  <a:cubicBezTo>
                    <a:pt x="194" y="60"/>
                    <a:pt x="194" y="60"/>
                    <a:pt x="194" y="60"/>
                  </a:cubicBezTo>
                  <a:lnTo>
                    <a:pt x="194" y="194"/>
                  </a:lnTo>
                  <a:close/>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59" name="Google Shape;1459;p6"/>
            <p:cNvSpPr/>
            <p:nvPr/>
          </p:nvSpPr>
          <p:spPr>
            <a:xfrm>
              <a:off x="11229" y="1795"/>
              <a:ext cx="105" cy="106"/>
            </a:xfrm>
            <a:custGeom>
              <a:avLst/>
              <a:gdLst/>
              <a:ahLst/>
              <a:cxnLst/>
              <a:rect l="l" t="t" r="r" b="b"/>
              <a:pathLst>
                <a:path w="254" h="254" extrusionOk="0">
                  <a:moveTo>
                    <a:pt x="254" y="30"/>
                  </a:moveTo>
                  <a:cubicBezTo>
                    <a:pt x="254" y="13"/>
                    <a:pt x="241" y="0"/>
                    <a:pt x="224" y="0"/>
                  </a:cubicBezTo>
                  <a:cubicBezTo>
                    <a:pt x="30" y="0"/>
                    <a:pt x="30" y="0"/>
                    <a:pt x="30" y="0"/>
                  </a:cubicBezTo>
                  <a:cubicBezTo>
                    <a:pt x="13" y="0"/>
                    <a:pt x="0" y="13"/>
                    <a:pt x="0" y="30"/>
                  </a:cubicBezTo>
                  <a:cubicBezTo>
                    <a:pt x="0" y="224"/>
                    <a:pt x="0" y="224"/>
                    <a:pt x="0" y="224"/>
                  </a:cubicBezTo>
                  <a:cubicBezTo>
                    <a:pt x="0" y="241"/>
                    <a:pt x="13" y="254"/>
                    <a:pt x="30" y="254"/>
                  </a:cubicBezTo>
                  <a:cubicBezTo>
                    <a:pt x="224" y="254"/>
                    <a:pt x="224" y="254"/>
                    <a:pt x="224" y="254"/>
                  </a:cubicBezTo>
                  <a:cubicBezTo>
                    <a:pt x="241" y="254"/>
                    <a:pt x="254" y="241"/>
                    <a:pt x="254" y="224"/>
                  </a:cubicBezTo>
                  <a:lnTo>
                    <a:pt x="254" y="30"/>
                  </a:lnTo>
                  <a:close/>
                  <a:moveTo>
                    <a:pt x="194" y="194"/>
                  </a:moveTo>
                  <a:cubicBezTo>
                    <a:pt x="60" y="194"/>
                    <a:pt x="60" y="194"/>
                    <a:pt x="60" y="194"/>
                  </a:cubicBezTo>
                  <a:cubicBezTo>
                    <a:pt x="60" y="60"/>
                    <a:pt x="60" y="60"/>
                    <a:pt x="60" y="60"/>
                  </a:cubicBezTo>
                  <a:cubicBezTo>
                    <a:pt x="194" y="60"/>
                    <a:pt x="194" y="60"/>
                    <a:pt x="194" y="60"/>
                  </a:cubicBezTo>
                  <a:lnTo>
                    <a:pt x="194" y="194"/>
                  </a:lnTo>
                  <a:close/>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60" name="Google Shape;1460;p6"/>
            <p:cNvSpPr/>
            <p:nvPr/>
          </p:nvSpPr>
          <p:spPr>
            <a:xfrm>
              <a:off x="11376" y="1795"/>
              <a:ext cx="106" cy="106"/>
            </a:xfrm>
            <a:custGeom>
              <a:avLst/>
              <a:gdLst/>
              <a:ahLst/>
              <a:cxnLst/>
              <a:rect l="l" t="t" r="r" b="b"/>
              <a:pathLst>
                <a:path w="255" h="254" extrusionOk="0">
                  <a:moveTo>
                    <a:pt x="31" y="0"/>
                  </a:moveTo>
                  <a:cubicBezTo>
                    <a:pt x="14" y="0"/>
                    <a:pt x="0" y="13"/>
                    <a:pt x="0" y="30"/>
                  </a:cubicBezTo>
                  <a:cubicBezTo>
                    <a:pt x="0" y="224"/>
                    <a:pt x="0" y="224"/>
                    <a:pt x="0" y="224"/>
                  </a:cubicBezTo>
                  <a:cubicBezTo>
                    <a:pt x="0" y="241"/>
                    <a:pt x="14" y="254"/>
                    <a:pt x="31" y="254"/>
                  </a:cubicBezTo>
                  <a:cubicBezTo>
                    <a:pt x="225" y="254"/>
                    <a:pt x="225" y="254"/>
                    <a:pt x="225" y="254"/>
                  </a:cubicBezTo>
                  <a:cubicBezTo>
                    <a:pt x="241" y="254"/>
                    <a:pt x="255" y="241"/>
                    <a:pt x="255" y="224"/>
                  </a:cubicBezTo>
                  <a:cubicBezTo>
                    <a:pt x="255" y="30"/>
                    <a:pt x="255" y="30"/>
                    <a:pt x="255" y="30"/>
                  </a:cubicBezTo>
                  <a:cubicBezTo>
                    <a:pt x="255" y="13"/>
                    <a:pt x="241" y="0"/>
                    <a:pt x="225" y="0"/>
                  </a:cubicBezTo>
                  <a:lnTo>
                    <a:pt x="31" y="0"/>
                  </a:lnTo>
                  <a:close/>
                  <a:moveTo>
                    <a:pt x="195" y="194"/>
                  </a:moveTo>
                  <a:cubicBezTo>
                    <a:pt x="61" y="194"/>
                    <a:pt x="61" y="194"/>
                    <a:pt x="61" y="194"/>
                  </a:cubicBezTo>
                  <a:cubicBezTo>
                    <a:pt x="61" y="60"/>
                    <a:pt x="61" y="60"/>
                    <a:pt x="61" y="60"/>
                  </a:cubicBezTo>
                  <a:cubicBezTo>
                    <a:pt x="195" y="60"/>
                    <a:pt x="195" y="60"/>
                    <a:pt x="195" y="60"/>
                  </a:cubicBezTo>
                  <a:lnTo>
                    <a:pt x="195" y="194"/>
                  </a:lnTo>
                  <a:close/>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61" name="Google Shape;1461;p6"/>
            <p:cNvSpPr/>
            <p:nvPr/>
          </p:nvSpPr>
          <p:spPr>
            <a:xfrm>
              <a:off x="11081" y="1968"/>
              <a:ext cx="106" cy="106"/>
            </a:xfrm>
            <a:custGeom>
              <a:avLst/>
              <a:gdLst/>
              <a:ahLst/>
              <a:cxnLst/>
              <a:rect l="l" t="t" r="r" b="b"/>
              <a:pathLst>
                <a:path w="254" h="254" extrusionOk="0">
                  <a:moveTo>
                    <a:pt x="224" y="0"/>
                  </a:moveTo>
                  <a:cubicBezTo>
                    <a:pt x="30" y="0"/>
                    <a:pt x="30" y="0"/>
                    <a:pt x="30" y="0"/>
                  </a:cubicBezTo>
                  <a:cubicBezTo>
                    <a:pt x="13" y="0"/>
                    <a:pt x="0" y="13"/>
                    <a:pt x="0" y="30"/>
                  </a:cubicBezTo>
                  <a:cubicBezTo>
                    <a:pt x="0" y="224"/>
                    <a:pt x="0" y="224"/>
                    <a:pt x="0" y="224"/>
                  </a:cubicBezTo>
                  <a:cubicBezTo>
                    <a:pt x="0" y="240"/>
                    <a:pt x="13" y="254"/>
                    <a:pt x="30" y="254"/>
                  </a:cubicBezTo>
                  <a:cubicBezTo>
                    <a:pt x="224" y="254"/>
                    <a:pt x="224" y="254"/>
                    <a:pt x="224" y="254"/>
                  </a:cubicBezTo>
                  <a:cubicBezTo>
                    <a:pt x="241" y="254"/>
                    <a:pt x="254" y="240"/>
                    <a:pt x="254" y="224"/>
                  </a:cubicBezTo>
                  <a:cubicBezTo>
                    <a:pt x="254" y="30"/>
                    <a:pt x="254" y="30"/>
                    <a:pt x="254" y="30"/>
                  </a:cubicBezTo>
                  <a:cubicBezTo>
                    <a:pt x="254" y="13"/>
                    <a:pt x="241" y="0"/>
                    <a:pt x="224" y="0"/>
                  </a:cubicBezTo>
                  <a:close/>
                  <a:moveTo>
                    <a:pt x="194" y="194"/>
                  </a:moveTo>
                  <a:cubicBezTo>
                    <a:pt x="60" y="194"/>
                    <a:pt x="60" y="194"/>
                    <a:pt x="60" y="194"/>
                  </a:cubicBezTo>
                  <a:cubicBezTo>
                    <a:pt x="60" y="60"/>
                    <a:pt x="60" y="60"/>
                    <a:pt x="60" y="60"/>
                  </a:cubicBezTo>
                  <a:cubicBezTo>
                    <a:pt x="194" y="60"/>
                    <a:pt x="194" y="60"/>
                    <a:pt x="194" y="60"/>
                  </a:cubicBezTo>
                  <a:lnTo>
                    <a:pt x="194" y="194"/>
                  </a:lnTo>
                  <a:close/>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62" name="Google Shape;1462;p6"/>
            <p:cNvSpPr/>
            <p:nvPr/>
          </p:nvSpPr>
          <p:spPr>
            <a:xfrm>
              <a:off x="11229" y="1968"/>
              <a:ext cx="105" cy="106"/>
            </a:xfrm>
            <a:custGeom>
              <a:avLst/>
              <a:gdLst/>
              <a:ahLst/>
              <a:cxnLst/>
              <a:rect l="l" t="t" r="r" b="b"/>
              <a:pathLst>
                <a:path w="254" h="254" extrusionOk="0">
                  <a:moveTo>
                    <a:pt x="224" y="0"/>
                  </a:moveTo>
                  <a:cubicBezTo>
                    <a:pt x="30" y="0"/>
                    <a:pt x="30" y="0"/>
                    <a:pt x="30" y="0"/>
                  </a:cubicBezTo>
                  <a:cubicBezTo>
                    <a:pt x="13" y="0"/>
                    <a:pt x="0" y="13"/>
                    <a:pt x="0" y="30"/>
                  </a:cubicBezTo>
                  <a:cubicBezTo>
                    <a:pt x="0" y="224"/>
                    <a:pt x="0" y="224"/>
                    <a:pt x="0" y="224"/>
                  </a:cubicBezTo>
                  <a:cubicBezTo>
                    <a:pt x="0" y="240"/>
                    <a:pt x="13" y="254"/>
                    <a:pt x="30" y="254"/>
                  </a:cubicBezTo>
                  <a:cubicBezTo>
                    <a:pt x="224" y="254"/>
                    <a:pt x="224" y="254"/>
                    <a:pt x="224" y="254"/>
                  </a:cubicBezTo>
                  <a:cubicBezTo>
                    <a:pt x="241" y="254"/>
                    <a:pt x="254" y="240"/>
                    <a:pt x="254" y="224"/>
                  </a:cubicBezTo>
                  <a:cubicBezTo>
                    <a:pt x="254" y="30"/>
                    <a:pt x="254" y="30"/>
                    <a:pt x="254" y="30"/>
                  </a:cubicBezTo>
                  <a:cubicBezTo>
                    <a:pt x="254" y="13"/>
                    <a:pt x="241" y="0"/>
                    <a:pt x="224" y="0"/>
                  </a:cubicBezTo>
                  <a:close/>
                  <a:moveTo>
                    <a:pt x="194" y="194"/>
                  </a:moveTo>
                  <a:cubicBezTo>
                    <a:pt x="60" y="194"/>
                    <a:pt x="60" y="194"/>
                    <a:pt x="60" y="194"/>
                  </a:cubicBezTo>
                  <a:cubicBezTo>
                    <a:pt x="60" y="60"/>
                    <a:pt x="60" y="60"/>
                    <a:pt x="60" y="60"/>
                  </a:cubicBezTo>
                  <a:cubicBezTo>
                    <a:pt x="194" y="60"/>
                    <a:pt x="194" y="60"/>
                    <a:pt x="194" y="60"/>
                  </a:cubicBezTo>
                  <a:lnTo>
                    <a:pt x="194" y="194"/>
                  </a:lnTo>
                  <a:close/>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63" name="Google Shape;1463;p6"/>
            <p:cNvSpPr/>
            <p:nvPr/>
          </p:nvSpPr>
          <p:spPr>
            <a:xfrm>
              <a:off x="10956" y="1481"/>
              <a:ext cx="798" cy="460"/>
            </a:xfrm>
            <a:custGeom>
              <a:avLst/>
              <a:gdLst/>
              <a:ahLst/>
              <a:cxnLst/>
              <a:rect l="l" t="t" r="r" b="b"/>
              <a:pathLst>
                <a:path w="1922" h="1108" extrusionOk="0">
                  <a:moveTo>
                    <a:pt x="30" y="1108"/>
                  </a:moveTo>
                  <a:cubicBezTo>
                    <a:pt x="47" y="1108"/>
                    <a:pt x="60" y="1094"/>
                    <a:pt x="60" y="1077"/>
                  </a:cubicBezTo>
                  <a:cubicBezTo>
                    <a:pt x="60" y="615"/>
                    <a:pt x="60" y="615"/>
                    <a:pt x="60" y="615"/>
                  </a:cubicBezTo>
                  <a:cubicBezTo>
                    <a:pt x="1861" y="615"/>
                    <a:pt x="1861" y="615"/>
                    <a:pt x="1861" y="615"/>
                  </a:cubicBezTo>
                  <a:cubicBezTo>
                    <a:pt x="1861" y="788"/>
                    <a:pt x="1861" y="788"/>
                    <a:pt x="1861" y="788"/>
                  </a:cubicBezTo>
                  <a:cubicBezTo>
                    <a:pt x="1861" y="805"/>
                    <a:pt x="1875" y="818"/>
                    <a:pt x="1891" y="818"/>
                  </a:cubicBezTo>
                  <a:cubicBezTo>
                    <a:pt x="1908" y="818"/>
                    <a:pt x="1921" y="805"/>
                    <a:pt x="1921" y="788"/>
                  </a:cubicBezTo>
                  <a:cubicBezTo>
                    <a:pt x="1921" y="593"/>
                    <a:pt x="1921" y="593"/>
                    <a:pt x="1921" y="593"/>
                  </a:cubicBezTo>
                  <a:cubicBezTo>
                    <a:pt x="1922" y="590"/>
                    <a:pt x="1922" y="588"/>
                    <a:pt x="1922" y="585"/>
                  </a:cubicBezTo>
                  <a:cubicBezTo>
                    <a:pt x="1922" y="259"/>
                    <a:pt x="1922" y="259"/>
                    <a:pt x="1922" y="259"/>
                  </a:cubicBezTo>
                  <a:cubicBezTo>
                    <a:pt x="1922" y="242"/>
                    <a:pt x="1909" y="229"/>
                    <a:pt x="1892" y="229"/>
                  </a:cubicBezTo>
                  <a:cubicBezTo>
                    <a:pt x="1891" y="229"/>
                    <a:pt x="1891" y="229"/>
                    <a:pt x="1891" y="229"/>
                  </a:cubicBezTo>
                  <a:cubicBezTo>
                    <a:pt x="1704" y="229"/>
                    <a:pt x="1704" y="229"/>
                    <a:pt x="1704" y="229"/>
                  </a:cubicBezTo>
                  <a:cubicBezTo>
                    <a:pt x="1704" y="120"/>
                    <a:pt x="1704" y="120"/>
                    <a:pt x="1704" y="120"/>
                  </a:cubicBezTo>
                  <a:cubicBezTo>
                    <a:pt x="1704" y="54"/>
                    <a:pt x="1650" y="0"/>
                    <a:pt x="1584" y="0"/>
                  </a:cubicBezTo>
                  <a:cubicBezTo>
                    <a:pt x="1519" y="0"/>
                    <a:pt x="1465" y="54"/>
                    <a:pt x="1465" y="120"/>
                  </a:cubicBezTo>
                  <a:cubicBezTo>
                    <a:pt x="1465" y="229"/>
                    <a:pt x="1465" y="229"/>
                    <a:pt x="1465" y="229"/>
                  </a:cubicBezTo>
                  <a:cubicBezTo>
                    <a:pt x="459" y="229"/>
                    <a:pt x="459" y="229"/>
                    <a:pt x="459" y="229"/>
                  </a:cubicBezTo>
                  <a:cubicBezTo>
                    <a:pt x="459" y="120"/>
                    <a:pt x="459" y="120"/>
                    <a:pt x="459" y="120"/>
                  </a:cubicBezTo>
                  <a:cubicBezTo>
                    <a:pt x="459" y="54"/>
                    <a:pt x="405" y="0"/>
                    <a:pt x="339" y="0"/>
                  </a:cubicBezTo>
                  <a:cubicBezTo>
                    <a:pt x="273" y="0"/>
                    <a:pt x="219" y="54"/>
                    <a:pt x="219" y="120"/>
                  </a:cubicBezTo>
                  <a:cubicBezTo>
                    <a:pt x="219" y="229"/>
                    <a:pt x="219" y="229"/>
                    <a:pt x="219" y="229"/>
                  </a:cubicBezTo>
                  <a:cubicBezTo>
                    <a:pt x="31" y="229"/>
                    <a:pt x="31" y="229"/>
                    <a:pt x="31" y="229"/>
                  </a:cubicBezTo>
                  <a:cubicBezTo>
                    <a:pt x="30" y="229"/>
                    <a:pt x="30" y="229"/>
                    <a:pt x="30" y="229"/>
                  </a:cubicBezTo>
                  <a:cubicBezTo>
                    <a:pt x="13" y="229"/>
                    <a:pt x="0" y="242"/>
                    <a:pt x="0" y="259"/>
                  </a:cubicBezTo>
                  <a:cubicBezTo>
                    <a:pt x="0" y="1077"/>
                    <a:pt x="0" y="1077"/>
                    <a:pt x="0" y="1077"/>
                  </a:cubicBezTo>
                  <a:cubicBezTo>
                    <a:pt x="0" y="1094"/>
                    <a:pt x="13" y="1108"/>
                    <a:pt x="30" y="1108"/>
                  </a:cubicBezTo>
                  <a:close/>
                  <a:moveTo>
                    <a:pt x="1525" y="120"/>
                  </a:moveTo>
                  <a:cubicBezTo>
                    <a:pt x="1525" y="120"/>
                    <a:pt x="1525" y="120"/>
                    <a:pt x="1525" y="120"/>
                  </a:cubicBezTo>
                  <a:cubicBezTo>
                    <a:pt x="1525" y="87"/>
                    <a:pt x="1552" y="61"/>
                    <a:pt x="1584" y="61"/>
                  </a:cubicBezTo>
                  <a:cubicBezTo>
                    <a:pt x="1617" y="61"/>
                    <a:pt x="1644" y="87"/>
                    <a:pt x="1644" y="120"/>
                  </a:cubicBezTo>
                  <a:cubicBezTo>
                    <a:pt x="1644" y="120"/>
                    <a:pt x="1644" y="120"/>
                    <a:pt x="1644" y="120"/>
                  </a:cubicBezTo>
                  <a:cubicBezTo>
                    <a:pt x="1644" y="355"/>
                    <a:pt x="1644" y="355"/>
                    <a:pt x="1644" y="355"/>
                  </a:cubicBezTo>
                  <a:cubicBezTo>
                    <a:pt x="1644" y="360"/>
                    <a:pt x="1643" y="364"/>
                    <a:pt x="1643" y="367"/>
                  </a:cubicBezTo>
                  <a:cubicBezTo>
                    <a:pt x="1637" y="394"/>
                    <a:pt x="1613" y="415"/>
                    <a:pt x="1584" y="415"/>
                  </a:cubicBezTo>
                  <a:cubicBezTo>
                    <a:pt x="1552" y="415"/>
                    <a:pt x="1525" y="388"/>
                    <a:pt x="1525" y="355"/>
                  </a:cubicBezTo>
                  <a:cubicBezTo>
                    <a:pt x="1525" y="120"/>
                    <a:pt x="1525" y="120"/>
                    <a:pt x="1525" y="120"/>
                  </a:cubicBezTo>
                  <a:close/>
                  <a:moveTo>
                    <a:pt x="280" y="355"/>
                  </a:moveTo>
                  <a:cubicBezTo>
                    <a:pt x="280" y="120"/>
                    <a:pt x="280" y="120"/>
                    <a:pt x="280" y="120"/>
                  </a:cubicBezTo>
                  <a:cubicBezTo>
                    <a:pt x="280" y="87"/>
                    <a:pt x="306" y="61"/>
                    <a:pt x="339" y="61"/>
                  </a:cubicBezTo>
                  <a:cubicBezTo>
                    <a:pt x="372" y="61"/>
                    <a:pt x="398" y="87"/>
                    <a:pt x="398" y="120"/>
                  </a:cubicBezTo>
                  <a:cubicBezTo>
                    <a:pt x="398" y="120"/>
                    <a:pt x="398" y="120"/>
                    <a:pt x="398" y="120"/>
                  </a:cubicBezTo>
                  <a:cubicBezTo>
                    <a:pt x="398" y="355"/>
                    <a:pt x="398" y="355"/>
                    <a:pt x="398" y="355"/>
                  </a:cubicBezTo>
                  <a:cubicBezTo>
                    <a:pt x="398" y="388"/>
                    <a:pt x="372" y="415"/>
                    <a:pt x="339" y="415"/>
                  </a:cubicBezTo>
                  <a:cubicBezTo>
                    <a:pt x="306" y="415"/>
                    <a:pt x="280" y="388"/>
                    <a:pt x="280" y="355"/>
                  </a:cubicBezTo>
                  <a:close/>
                  <a:moveTo>
                    <a:pt x="61" y="289"/>
                  </a:moveTo>
                  <a:cubicBezTo>
                    <a:pt x="219" y="289"/>
                    <a:pt x="219" y="289"/>
                    <a:pt x="219" y="289"/>
                  </a:cubicBezTo>
                  <a:cubicBezTo>
                    <a:pt x="219" y="355"/>
                    <a:pt x="219" y="355"/>
                    <a:pt x="219" y="355"/>
                  </a:cubicBezTo>
                  <a:cubicBezTo>
                    <a:pt x="219" y="421"/>
                    <a:pt x="273" y="475"/>
                    <a:pt x="339" y="475"/>
                  </a:cubicBezTo>
                  <a:cubicBezTo>
                    <a:pt x="405" y="475"/>
                    <a:pt x="459" y="421"/>
                    <a:pt x="459" y="355"/>
                  </a:cubicBezTo>
                  <a:cubicBezTo>
                    <a:pt x="459" y="289"/>
                    <a:pt x="459" y="289"/>
                    <a:pt x="459" y="289"/>
                  </a:cubicBezTo>
                  <a:cubicBezTo>
                    <a:pt x="1465" y="289"/>
                    <a:pt x="1465" y="289"/>
                    <a:pt x="1465" y="289"/>
                  </a:cubicBezTo>
                  <a:cubicBezTo>
                    <a:pt x="1465" y="355"/>
                    <a:pt x="1465" y="355"/>
                    <a:pt x="1465" y="355"/>
                  </a:cubicBezTo>
                  <a:cubicBezTo>
                    <a:pt x="1465" y="421"/>
                    <a:pt x="1519" y="475"/>
                    <a:pt x="1584" y="475"/>
                  </a:cubicBezTo>
                  <a:cubicBezTo>
                    <a:pt x="1650" y="475"/>
                    <a:pt x="1704" y="421"/>
                    <a:pt x="1704" y="355"/>
                  </a:cubicBezTo>
                  <a:cubicBezTo>
                    <a:pt x="1704" y="289"/>
                    <a:pt x="1704" y="289"/>
                    <a:pt x="1704" y="289"/>
                  </a:cubicBezTo>
                  <a:cubicBezTo>
                    <a:pt x="1861" y="289"/>
                    <a:pt x="1861" y="289"/>
                    <a:pt x="1861" y="289"/>
                  </a:cubicBezTo>
                  <a:cubicBezTo>
                    <a:pt x="1861" y="555"/>
                    <a:pt x="1861" y="555"/>
                    <a:pt x="1861" y="555"/>
                  </a:cubicBezTo>
                  <a:cubicBezTo>
                    <a:pt x="61" y="555"/>
                    <a:pt x="61" y="555"/>
                    <a:pt x="61" y="555"/>
                  </a:cubicBezTo>
                  <a:lnTo>
                    <a:pt x="61" y="289"/>
                  </a:lnTo>
                  <a:close/>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grpSp>
      <p:grpSp>
        <p:nvGrpSpPr>
          <p:cNvPr id="1464" name="Google Shape;1464;p6"/>
          <p:cNvGrpSpPr/>
          <p:nvPr/>
        </p:nvGrpSpPr>
        <p:grpSpPr>
          <a:xfrm>
            <a:off x="8637490" y="3244205"/>
            <a:ext cx="363459" cy="362181"/>
            <a:chOff x="9258" y="1889"/>
            <a:chExt cx="853" cy="850"/>
          </a:xfrm>
        </p:grpSpPr>
        <p:sp>
          <p:nvSpPr>
            <p:cNvPr id="1465" name="Google Shape;1465;p6"/>
            <p:cNvSpPr/>
            <p:nvPr/>
          </p:nvSpPr>
          <p:spPr>
            <a:xfrm>
              <a:off x="9581" y="2212"/>
              <a:ext cx="198" cy="198"/>
            </a:xfrm>
            <a:custGeom>
              <a:avLst/>
              <a:gdLst/>
              <a:ahLst/>
              <a:cxnLst/>
              <a:rect l="l" t="t" r="r" b="b"/>
              <a:pathLst>
                <a:path w="478" h="478" extrusionOk="0">
                  <a:moveTo>
                    <a:pt x="478" y="250"/>
                  </a:moveTo>
                  <a:cubicBezTo>
                    <a:pt x="478" y="189"/>
                    <a:pt x="454" y="132"/>
                    <a:pt x="411" y="89"/>
                  </a:cubicBezTo>
                  <a:cubicBezTo>
                    <a:pt x="322" y="0"/>
                    <a:pt x="178" y="0"/>
                    <a:pt x="89" y="89"/>
                  </a:cubicBezTo>
                  <a:cubicBezTo>
                    <a:pt x="0" y="178"/>
                    <a:pt x="0" y="322"/>
                    <a:pt x="89" y="411"/>
                  </a:cubicBezTo>
                  <a:cubicBezTo>
                    <a:pt x="133" y="456"/>
                    <a:pt x="192" y="478"/>
                    <a:pt x="250" y="478"/>
                  </a:cubicBezTo>
                  <a:cubicBezTo>
                    <a:pt x="308" y="478"/>
                    <a:pt x="367" y="456"/>
                    <a:pt x="411" y="411"/>
                  </a:cubicBezTo>
                  <a:cubicBezTo>
                    <a:pt x="454" y="368"/>
                    <a:pt x="478" y="311"/>
                    <a:pt x="478" y="250"/>
                  </a:cubicBezTo>
                  <a:close/>
                  <a:moveTo>
                    <a:pt x="131" y="369"/>
                  </a:moveTo>
                  <a:cubicBezTo>
                    <a:pt x="99" y="337"/>
                    <a:pt x="82" y="295"/>
                    <a:pt x="82" y="250"/>
                  </a:cubicBezTo>
                  <a:cubicBezTo>
                    <a:pt x="82" y="205"/>
                    <a:pt x="99" y="163"/>
                    <a:pt x="131" y="131"/>
                  </a:cubicBezTo>
                  <a:cubicBezTo>
                    <a:pt x="164" y="98"/>
                    <a:pt x="207" y="82"/>
                    <a:pt x="250" y="82"/>
                  </a:cubicBezTo>
                  <a:cubicBezTo>
                    <a:pt x="293" y="82"/>
                    <a:pt x="336" y="98"/>
                    <a:pt x="369" y="131"/>
                  </a:cubicBezTo>
                  <a:cubicBezTo>
                    <a:pt x="401" y="163"/>
                    <a:pt x="418" y="205"/>
                    <a:pt x="418" y="250"/>
                  </a:cubicBezTo>
                  <a:cubicBezTo>
                    <a:pt x="418" y="295"/>
                    <a:pt x="401" y="337"/>
                    <a:pt x="369" y="369"/>
                  </a:cubicBezTo>
                  <a:cubicBezTo>
                    <a:pt x="303" y="435"/>
                    <a:pt x="197" y="435"/>
                    <a:pt x="131" y="369"/>
                  </a:cubicBezTo>
                  <a:close/>
                  <a:moveTo>
                    <a:pt x="131" y="369"/>
                  </a:moveTo>
                  <a:cubicBezTo>
                    <a:pt x="131" y="369"/>
                    <a:pt x="131" y="369"/>
                    <a:pt x="131" y="369"/>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66" name="Google Shape;1466;p6"/>
            <p:cNvSpPr/>
            <p:nvPr/>
          </p:nvSpPr>
          <p:spPr>
            <a:xfrm>
              <a:off x="9258" y="1889"/>
              <a:ext cx="853" cy="850"/>
            </a:xfrm>
            <a:custGeom>
              <a:avLst/>
              <a:gdLst/>
              <a:ahLst/>
              <a:cxnLst/>
              <a:rect l="l" t="t" r="r" b="b"/>
              <a:pathLst>
                <a:path w="2060" h="2052" extrusionOk="0">
                  <a:moveTo>
                    <a:pt x="2030" y="352"/>
                  </a:moveTo>
                  <a:cubicBezTo>
                    <a:pt x="2004" y="291"/>
                    <a:pt x="1956" y="225"/>
                    <a:pt x="1896" y="164"/>
                  </a:cubicBezTo>
                  <a:cubicBezTo>
                    <a:pt x="1835" y="104"/>
                    <a:pt x="1769" y="56"/>
                    <a:pt x="1708" y="30"/>
                  </a:cubicBezTo>
                  <a:cubicBezTo>
                    <a:pt x="1640" y="0"/>
                    <a:pt x="1585" y="1"/>
                    <a:pt x="1553" y="31"/>
                  </a:cubicBezTo>
                  <a:cubicBezTo>
                    <a:pt x="1552" y="32"/>
                    <a:pt x="1552" y="32"/>
                    <a:pt x="1551" y="33"/>
                  </a:cubicBezTo>
                  <a:cubicBezTo>
                    <a:pt x="1551" y="33"/>
                    <a:pt x="1551" y="33"/>
                    <a:pt x="1551" y="33"/>
                  </a:cubicBezTo>
                  <a:cubicBezTo>
                    <a:pt x="1551" y="33"/>
                    <a:pt x="1551" y="33"/>
                    <a:pt x="1550" y="34"/>
                  </a:cubicBezTo>
                  <a:cubicBezTo>
                    <a:pt x="1550" y="34"/>
                    <a:pt x="1550" y="34"/>
                    <a:pt x="1550" y="34"/>
                  </a:cubicBezTo>
                  <a:cubicBezTo>
                    <a:pt x="1546" y="38"/>
                    <a:pt x="1546" y="38"/>
                    <a:pt x="1546" y="38"/>
                  </a:cubicBezTo>
                  <a:cubicBezTo>
                    <a:pt x="1546" y="39"/>
                    <a:pt x="1546" y="39"/>
                    <a:pt x="1545" y="39"/>
                  </a:cubicBezTo>
                  <a:cubicBezTo>
                    <a:pt x="1360" y="249"/>
                    <a:pt x="1360" y="249"/>
                    <a:pt x="1360" y="249"/>
                  </a:cubicBezTo>
                  <a:cubicBezTo>
                    <a:pt x="1349" y="261"/>
                    <a:pt x="1350" y="280"/>
                    <a:pt x="1362" y="291"/>
                  </a:cubicBezTo>
                  <a:cubicBezTo>
                    <a:pt x="1368" y="296"/>
                    <a:pt x="1375" y="299"/>
                    <a:pt x="1382" y="299"/>
                  </a:cubicBezTo>
                  <a:cubicBezTo>
                    <a:pt x="1390" y="299"/>
                    <a:pt x="1399" y="295"/>
                    <a:pt x="1404" y="289"/>
                  </a:cubicBezTo>
                  <a:cubicBezTo>
                    <a:pt x="1532" y="145"/>
                    <a:pt x="1532" y="145"/>
                    <a:pt x="1532" y="145"/>
                  </a:cubicBezTo>
                  <a:cubicBezTo>
                    <a:pt x="1535" y="158"/>
                    <a:pt x="1540" y="172"/>
                    <a:pt x="1546" y="187"/>
                  </a:cubicBezTo>
                  <a:cubicBezTo>
                    <a:pt x="1546" y="187"/>
                    <a:pt x="1546" y="187"/>
                    <a:pt x="1546" y="187"/>
                  </a:cubicBezTo>
                  <a:cubicBezTo>
                    <a:pt x="1546" y="187"/>
                    <a:pt x="1546" y="187"/>
                    <a:pt x="1546" y="187"/>
                  </a:cubicBezTo>
                  <a:cubicBezTo>
                    <a:pt x="1547" y="188"/>
                    <a:pt x="1547" y="189"/>
                    <a:pt x="1548" y="190"/>
                  </a:cubicBezTo>
                  <a:cubicBezTo>
                    <a:pt x="1549" y="193"/>
                    <a:pt x="1550" y="195"/>
                    <a:pt x="1551" y="198"/>
                  </a:cubicBezTo>
                  <a:cubicBezTo>
                    <a:pt x="1551" y="198"/>
                    <a:pt x="1551" y="198"/>
                    <a:pt x="1552" y="199"/>
                  </a:cubicBezTo>
                  <a:cubicBezTo>
                    <a:pt x="1553" y="202"/>
                    <a:pt x="1555" y="206"/>
                    <a:pt x="1557" y="209"/>
                  </a:cubicBezTo>
                  <a:cubicBezTo>
                    <a:pt x="1557" y="210"/>
                    <a:pt x="1557" y="210"/>
                    <a:pt x="1557" y="211"/>
                  </a:cubicBezTo>
                  <a:cubicBezTo>
                    <a:pt x="1559" y="214"/>
                    <a:pt x="1561" y="217"/>
                    <a:pt x="1562" y="221"/>
                  </a:cubicBezTo>
                  <a:cubicBezTo>
                    <a:pt x="1563" y="221"/>
                    <a:pt x="1563" y="222"/>
                    <a:pt x="1563" y="223"/>
                  </a:cubicBezTo>
                  <a:cubicBezTo>
                    <a:pt x="1565" y="226"/>
                    <a:pt x="1567" y="229"/>
                    <a:pt x="1569" y="232"/>
                  </a:cubicBezTo>
                  <a:cubicBezTo>
                    <a:pt x="1569" y="233"/>
                    <a:pt x="1570" y="234"/>
                    <a:pt x="1570" y="235"/>
                  </a:cubicBezTo>
                  <a:cubicBezTo>
                    <a:pt x="1572" y="238"/>
                    <a:pt x="1574" y="241"/>
                    <a:pt x="1575" y="243"/>
                  </a:cubicBezTo>
                  <a:cubicBezTo>
                    <a:pt x="1576" y="245"/>
                    <a:pt x="1577" y="246"/>
                    <a:pt x="1577" y="247"/>
                  </a:cubicBezTo>
                  <a:cubicBezTo>
                    <a:pt x="1579" y="249"/>
                    <a:pt x="1581" y="252"/>
                    <a:pt x="1582" y="255"/>
                  </a:cubicBezTo>
                  <a:cubicBezTo>
                    <a:pt x="1583" y="256"/>
                    <a:pt x="1584" y="258"/>
                    <a:pt x="1585" y="259"/>
                  </a:cubicBezTo>
                  <a:cubicBezTo>
                    <a:pt x="1586" y="261"/>
                    <a:pt x="1588" y="264"/>
                    <a:pt x="1590" y="266"/>
                  </a:cubicBezTo>
                  <a:cubicBezTo>
                    <a:pt x="1591" y="268"/>
                    <a:pt x="1592" y="269"/>
                    <a:pt x="1593" y="271"/>
                  </a:cubicBezTo>
                  <a:cubicBezTo>
                    <a:pt x="1594" y="273"/>
                    <a:pt x="1596" y="275"/>
                    <a:pt x="1598" y="278"/>
                  </a:cubicBezTo>
                  <a:cubicBezTo>
                    <a:pt x="1599" y="279"/>
                    <a:pt x="1600" y="281"/>
                    <a:pt x="1601" y="283"/>
                  </a:cubicBezTo>
                  <a:cubicBezTo>
                    <a:pt x="1603" y="285"/>
                    <a:pt x="1604" y="287"/>
                    <a:pt x="1606" y="289"/>
                  </a:cubicBezTo>
                  <a:cubicBezTo>
                    <a:pt x="1607" y="291"/>
                    <a:pt x="1609" y="293"/>
                    <a:pt x="1610" y="295"/>
                  </a:cubicBezTo>
                  <a:cubicBezTo>
                    <a:pt x="1612" y="297"/>
                    <a:pt x="1613" y="299"/>
                    <a:pt x="1614" y="301"/>
                  </a:cubicBezTo>
                  <a:cubicBezTo>
                    <a:pt x="1616" y="303"/>
                    <a:pt x="1618" y="305"/>
                    <a:pt x="1619" y="307"/>
                  </a:cubicBezTo>
                  <a:cubicBezTo>
                    <a:pt x="1621" y="309"/>
                    <a:pt x="1622" y="311"/>
                    <a:pt x="1624" y="313"/>
                  </a:cubicBezTo>
                  <a:cubicBezTo>
                    <a:pt x="1625" y="315"/>
                    <a:pt x="1627" y="317"/>
                    <a:pt x="1629" y="319"/>
                  </a:cubicBezTo>
                  <a:cubicBezTo>
                    <a:pt x="1630" y="321"/>
                    <a:pt x="1632" y="323"/>
                    <a:pt x="1633" y="325"/>
                  </a:cubicBezTo>
                  <a:cubicBezTo>
                    <a:pt x="1635" y="327"/>
                    <a:pt x="1637" y="329"/>
                    <a:pt x="1639" y="331"/>
                  </a:cubicBezTo>
                  <a:cubicBezTo>
                    <a:pt x="1641" y="333"/>
                    <a:pt x="1642" y="335"/>
                    <a:pt x="1644" y="337"/>
                  </a:cubicBezTo>
                  <a:cubicBezTo>
                    <a:pt x="1646" y="339"/>
                    <a:pt x="1647" y="341"/>
                    <a:pt x="1649" y="343"/>
                  </a:cubicBezTo>
                  <a:cubicBezTo>
                    <a:pt x="1651" y="345"/>
                    <a:pt x="1653" y="348"/>
                    <a:pt x="1656" y="350"/>
                  </a:cubicBezTo>
                  <a:cubicBezTo>
                    <a:pt x="1657" y="352"/>
                    <a:pt x="1658" y="353"/>
                    <a:pt x="1660" y="355"/>
                  </a:cubicBezTo>
                  <a:cubicBezTo>
                    <a:pt x="1663" y="358"/>
                    <a:pt x="1666" y="361"/>
                    <a:pt x="1669" y="365"/>
                  </a:cubicBezTo>
                  <a:cubicBezTo>
                    <a:pt x="1670" y="365"/>
                    <a:pt x="1670" y="366"/>
                    <a:pt x="1671" y="366"/>
                  </a:cubicBezTo>
                  <a:cubicBezTo>
                    <a:pt x="1674" y="370"/>
                    <a:pt x="1678" y="374"/>
                    <a:pt x="1682" y="378"/>
                  </a:cubicBezTo>
                  <a:cubicBezTo>
                    <a:pt x="1686" y="382"/>
                    <a:pt x="1690" y="385"/>
                    <a:pt x="1694" y="389"/>
                  </a:cubicBezTo>
                  <a:cubicBezTo>
                    <a:pt x="1694" y="390"/>
                    <a:pt x="1695" y="390"/>
                    <a:pt x="1696" y="391"/>
                  </a:cubicBezTo>
                  <a:cubicBezTo>
                    <a:pt x="1699" y="394"/>
                    <a:pt x="1702" y="397"/>
                    <a:pt x="1705" y="400"/>
                  </a:cubicBezTo>
                  <a:cubicBezTo>
                    <a:pt x="1707" y="402"/>
                    <a:pt x="1709" y="403"/>
                    <a:pt x="1710" y="405"/>
                  </a:cubicBezTo>
                  <a:cubicBezTo>
                    <a:pt x="1712" y="407"/>
                    <a:pt x="1715" y="409"/>
                    <a:pt x="1717" y="411"/>
                  </a:cubicBezTo>
                  <a:cubicBezTo>
                    <a:pt x="1719" y="413"/>
                    <a:pt x="1721" y="414"/>
                    <a:pt x="1723" y="416"/>
                  </a:cubicBezTo>
                  <a:cubicBezTo>
                    <a:pt x="1725" y="418"/>
                    <a:pt x="1727" y="419"/>
                    <a:pt x="1729" y="421"/>
                  </a:cubicBezTo>
                  <a:cubicBezTo>
                    <a:pt x="1731" y="423"/>
                    <a:pt x="1733" y="425"/>
                    <a:pt x="1735" y="427"/>
                  </a:cubicBezTo>
                  <a:cubicBezTo>
                    <a:pt x="1737" y="428"/>
                    <a:pt x="1739" y="429"/>
                    <a:pt x="1741" y="431"/>
                  </a:cubicBezTo>
                  <a:cubicBezTo>
                    <a:pt x="1743" y="433"/>
                    <a:pt x="1745" y="434"/>
                    <a:pt x="1747" y="436"/>
                  </a:cubicBezTo>
                  <a:cubicBezTo>
                    <a:pt x="1749" y="438"/>
                    <a:pt x="1751" y="439"/>
                    <a:pt x="1753" y="441"/>
                  </a:cubicBezTo>
                  <a:cubicBezTo>
                    <a:pt x="1755" y="442"/>
                    <a:pt x="1757" y="444"/>
                    <a:pt x="1759" y="445"/>
                  </a:cubicBezTo>
                  <a:cubicBezTo>
                    <a:pt x="1761" y="447"/>
                    <a:pt x="1763" y="448"/>
                    <a:pt x="1765" y="450"/>
                  </a:cubicBezTo>
                  <a:cubicBezTo>
                    <a:pt x="1767" y="451"/>
                    <a:pt x="1769" y="453"/>
                    <a:pt x="1771" y="454"/>
                  </a:cubicBezTo>
                  <a:cubicBezTo>
                    <a:pt x="1773" y="456"/>
                    <a:pt x="1775" y="457"/>
                    <a:pt x="1777" y="459"/>
                  </a:cubicBezTo>
                  <a:cubicBezTo>
                    <a:pt x="1779" y="460"/>
                    <a:pt x="1780" y="461"/>
                    <a:pt x="1782" y="462"/>
                  </a:cubicBezTo>
                  <a:cubicBezTo>
                    <a:pt x="1784" y="464"/>
                    <a:pt x="1787" y="466"/>
                    <a:pt x="1789" y="467"/>
                  </a:cubicBezTo>
                  <a:cubicBezTo>
                    <a:pt x="1791" y="468"/>
                    <a:pt x="1792" y="469"/>
                    <a:pt x="1794" y="470"/>
                  </a:cubicBezTo>
                  <a:cubicBezTo>
                    <a:pt x="1796" y="472"/>
                    <a:pt x="1799" y="474"/>
                    <a:pt x="1801" y="475"/>
                  </a:cubicBezTo>
                  <a:cubicBezTo>
                    <a:pt x="1802" y="476"/>
                    <a:pt x="1804" y="477"/>
                    <a:pt x="1805" y="478"/>
                  </a:cubicBezTo>
                  <a:cubicBezTo>
                    <a:pt x="1808" y="479"/>
                    <a:pt x="1811" y="481"/>
                    <a:pt x="1813" y="483"/>
                  </a:cubicBezTo>
                  <a:cubicBezTo>
                    <a:pt x="1814" y="483"/>
                    <a:pt x="1815" y="484"/>
                    <a:pt x="1816" y="485"/>
                  </a:cubicBezTo>
                  <a:cubicBezTo>
                    <a:pt x="1819" y="486"/>
                    <a:pt x="1822" y="488"/>
                    <a:pt x="1825" y="490"/>
                  </a:cubicBezTo>
                  <a:cubicBezTo>
                    <a:pt x="1826" y="490"/>
                    <a:pt x="1827" y="491"/>
                    <a:pt x="1828" y="491"/>
                  </a:cubicBezTo>
                  <a:cubicBezTo>
                    <a:pt x="1831" y="493"/>
                    <a:pt x="1834" y="495"/>
                    <a:pt x="1838" y="497"/>
                  </a:cubicBezTo>
                  <a:cubicBezTo>
                    <a:pt x="1838" y="497"/>
                    <a:pt x="1839" y="497"/>
                    <a:pt x="1839" y="497"/>
                  </a:cubicBezTo>
                  <a:cubicBezTo>
                    <a:pt x="1843" y="499"/>
                    <a:pt x="1846" y="501"/>
                    <a:pt x="1849" y="503"/>
                  </a:cubicBezTo>
                  <a:cubicBezTo>
                    <a:pt x="1850" y="503"/>
                    <a:pt x="1850" y="503"/>
                    <a:pt x="1851" y="503"/>
                  </a:cubicBezTo>
                  <a:cubicBezTo>
                    <a:pt x="1854" y="505"/>
                    <a:pt x="1858" y="507"/>
                    <a:pt x="1861" y="509"/>
                  </a:cubicBezTo>
                  <a:cubicBezTo>
                    <a:pt x="1862" y="509"/>
                    <a:pt x="1862" y="509"/>
                    <a:pt x="1862" y="509"/>
                  </a:cubicBezTo>
                  <a:cubicBezTo>
                    <a:pt x="1865" y="510"/>
                    <a:pt x="1867" y="511"/>
                    <a:pt x="1870" y="512"/>
                  </a:cubicBezTo>
                  <a:cubicBezTo>
                    <a:pt x="1871" y="513"/>
                    <a:pt x="1872" y="513"/>
                    <a:pt x="1873" y="514"/>
                  </a:cubicBezTo>
                  <a:cubicBezTo>
                    <a:pt x="1873" y="514"/>
                    <a:pt x="1873" y="514"/>
                    <a:pt x="1873" y="514"/>
                  </a:cubicBezTo>
                  <a:cubicBezTo>
                    <a:pt x="1873" y="514"/>
                    <a:pt x="1873" y="514"/>
                    <a:pt x="1873" y="514"/>
                  </a:cubicBezTo>
                  <a:cubicBezTo>
                    <a:pt x="1888" y="520"/>
                    <a:pt x="1902" y="525"/>
                    <a:pt x="1915" y="528"/>
                  </a:cubicBezTo>
                  <a:cubicBezTo>
                    <a:pt x="1377" y="1005"/>
                    <a:pt x="1377" y="1005"/>
                    <a:pt x="1377" y="1005"/>
                  </a:cubicBezTo>
                  <a:cubicBezTo>
                    <a:pt x="1376" y="1004"/>
                    <a:pt x="1375" y="1003"/>
                    <a:pt x="1374" y="1001"/>
                  </a:cubicBezTo>
                  <a:cubicBezTo>
                    <a:pt x="1364" y="986"/>
                    <a:pt x="1362" y="968"/>
                    <a:pt x="1366" y="951"/>
                  </a:cubicBezTo>
                  <a:cubicBezTo>
                    <a:pt x="1382" y="890"/>
                    <a:pt x="1350" y="827"/>
                    <a:pt x="1292" y="804"/>
                  </a:cubicBezTo>
                  <a:cubicBezTo>
                    <a:pt x="1275" y="798"/>
                    <a:pt x="1262" y="785"/>
                    <a:pt x="1255" y="768"/>
                  </a:cubicBezTo>
                  <a:cubicBezTo>
                    <a:pt x="1233" y="710"/>
                    <a:pt x="1170" y="678"/>
                    <a:pt x="1109" y="694"/>
                  </a:cubicBezTo>
                  <a:cubicBezTo>
                    <a:pt x="1092" y="698"/>
                    <a:pt x="1074" y="695"/>
                    <a:pt x="1059" y="686"/>
                  </a:cubicBezTo>
                  <a:cubicBezTo>
                    <a:pt x="1057" y="685"/>
                    <a:pt x="1056" y="684"/>
                    <a:pt x="1055" y="683"/>
                  </a:cubicBezTo>
                  <a:cubicBezTo>
                    <a:pt x="1312" y="393"/>
                    <a:pt x="1312" y="393"/>
                    <a:pt x="1312" y="393"/>
                  </a:cubicBezTo>
                  <a:cubicBezTo>
                    <a:pt x="1323" y="381"/>
                    <a:pt x="1321" y="362"/>
                    <a:pt x="1309" y="351"/>
                  </a:cubicBezTo>
                  <a:cubicBezTo>
                    <a:pt x="1297" y="340"/>
                    <a:pt x="1278" y="341"/>
                    <a:pt x="1267" y="354"/>
                  </a:cubicBezTo>
                  <a:cubicBezTo>
                    <a:pt x="990" y="666"/>
                    <a:pt x="990" y="666"/>
                    <a:pt x="990" y="666"/>
                  </a:cubicBezTo>
                  <a:cubicBezTo>
                    <a:pt x="955" y="667"/>
                    <a:pt x="920" y="682"/>
                    <a:pt x="896" y="711"/>
                  </a:cubicBezTo>
                  <a:cubicBezTo>
                    <a:pt x="885" y="725"/>
                    <a:pt x="869" y="734"/>
                    <a:pt x="851" y="735"/>
                  </a:cubicBezTo>
                  <a:cubicBezTo>
                    <a:pt x="788" y="738"/>
                    <a:pt x="738" y="788"/>
                    <a:pt x="735" y="851"/>
                  </a:cubicBezTo>
                  <a:cubicBezTo>
                    <a:pt x="734" y="869"/>
                    <a:pt x="725" y="885"/>
                    <a:pt x="712" y="896"/>
                  </a:cubicBezTo>
                  <a:cubicBezTo>
                    <a:pt x="682" y="920"/>
                    <a:pt x="667" y="955"/>
                    <a:pt x="666" y="990"/>
                  </a:cubicBezTo>
                  <a:cubicBezTo>
                    <a:pt x="34" y="1550"/>
                    <a:pt x="34" y="1550"/>
                    <a:pt x="34" y="1550"/>
                  </a:cubicBezTo>
                  <a:cubicBezTo>
                    <a:pt x="34" y="1550"/>
                    <a:pt x="33" y="1551"/>
                    <a:pt x="33" y="1551"/>
                  </a:cubicBezTo>
                  <a:cubicBezTo>
                    <a:pt x="1" y="1583"/>
                    <a:pt x="0" y="1639"/>
                    <a:pt x="30" y="1708"/>
                  </a:cubicBezTo>
                  <a:cubicBezTo>
                    <a:pt x="56" y="1769"/>
                    <a:pt x="104" y="1835"/>
                    <a:pt x="164" y="1896"/>
                  </a:cubicBezTo>
                  <a:cubicBezTo>
                    <a:pt x="225" y="1956"/>
                    <a:pt x="291" y="2004"/>
                    <a:pt x="352" y="2030"/>
                  </a:cubicBezTo>
                  <a:cubicBezTo>
                    <a:pt x="385" y="2045"/>
                    <a:pt x="415" y="2052"/>
                    <a:pt x="441" y="2052"/>
                  </a:cubicBezTo>
                  <a:cubicBezTo>
                    <a:pt x="469" y="2052"/>
                    <a:pt x="492" y="2044"/>
                    <a:pt x="509" y="2027"/>
                  </a:cubicBezTo>
                  <a:cubicBezTo>
                    <a:pt x="509" y="2027"/>
                    <a:pt x="510" y="2026"/>
                    <a:pt x="510" y="2026"/>
                  </a:cubicBezTo>
                  <a:cubicBezTo>
                    <a:pt x="622" y="1900"/>
                    <a:pt x="622" y="1900"/>
                    <a:pt x="622" y="1900"/>
                  </a:cubicBezTo>
                  <a:cubicBezTo>
                    <a:pt x="633" y="1887"/>
                    <a:pt x="632" y="1869"/>
                    <a:pt x="619" y="1858"/>
                  </a:cubicBezTo>
                  <a:cubicBezTo>
                    <a:pt x="607" y="1847"/>
                    <a:pt x="588" y="1848"/>
                    <a:pt x="577" y="1860"/>
                  </a:cubicBezTo>
                  <a:cubicBezTo>
                    <a:pt x="466" y="1985"/>
                    <a:pt x="466" y="1985"/>
                    <a:pt x="466" y="1985"/>
                  </a:cubicBezTo>
                  <a:cubicBezTo>
                    <a:pt x="443" y="2007"/>
                    <a:pt x="334" y="1981"/>
                    <a:pt x="207" y="1853"/>
                  </a:cubicBezTo>
                  <a:cubicBezTo>
                    <a:pt x="88" y="1735"/>
                    <a:pt x="50" y="1621"/>
                    <a:pt x="75" y="1594"/>
                  </a:cubicBezTo>
                  <a:cubicBezTo>
                    <a:pt x="683" y="1055"/>
                    <a:pt x="683" y="1055"/>
                    <a:pt x="683" y="1055"/>
                  </a:cubicBezTo>
                  <a:cubicBezTo>
                    <a:pt x="684" y="1056"/>
                    <a:pt x="685" y="1057"/>
                    <a:pt x="686" y="1059"/>
                  </a:cubicBezTo>
                  <a:cubicBezTo>
                    <a:pt x="695" y="1073"/>
                    <a:pt x="698" y="1092"/>
                    <a:pt x="694" y="1109"/>
                  </a:cubicBezTo>
                  <a:cubicBezTo>
                    <a:pt x="678" y="1170"/>
                    <a:pt x="710" y="1233"/>
                    <a:pt x="768" y="1255"/>
                  </a:cubicBezTo>
                  <a:cubicBezTo>
                    <a:pt x="785" y="1262"/>
                    <a:pt x="798" y="1275"/>
                    <a:pt x="805" y="1291"/>
                  </a:cubicBezTo>
                  <a:cubicBezTo>
                    <a:pt x="827" y="1350"/>
                    <a:pt x="890" y="1382"/>
                    <a:pt x="951" y="1366"/>
                  </a:cubicBezTo>
                  <a:cubicBezTo>
                    <a:pt x="968" y="1361"/>
                    <a:pt x="986" y="1364"/>
                    <a:pt x="1001" y="1374"/>
                  </a:cubicBezTo>
                  <a:cubicBezTo>
                    <a:pt x="1003" y="1375"/>
                    <a:pt x="1004" y="1376"/>
                    <a:pt x="1005" y="1377"/>
                  </a:cubicBezTo>
                  <a:cubicBezTo>
                    <a:pt x="669" y="1756"/>
                    <a:pt x="669" y="1756"/>
                    <a:pt x="669" y="1756"/>
                  </a:cubicBezTo>
                  <a:cubicBezTo>
                    <a:pt x="658" y="1768"/>
                    <a:pt x="660" y="1787"/>
                    <a:pt x="672" y="1798"/>
                  </a:cubicBezTo>
                  <a:cubicBezTo>
                    <a:pt x="678" y="1803"/>
                    <a:pt x="685" y="1806"/>
                    <a:pt x="692" y="1806"/>
                  </a:cubicBezTo>
                  <a:cubicBezTo>
                    <a:pt x="700" y="1806"/>
                    <a:pt x="708" y="1802"/>
                    <a:pt x="714" y="1796"/>
                  </a:cubicBezTo>
                  <a:cubicBezTo>
                    <a:pt x="1023" y="1447"/>
                    <a:pt x="1023" y="1447"/>
                    <a:pt x="1023" y="1447"/>
                  </a:cubicBezTo>
                  <a:cubicBezTo>
                    <a:pt x="1087" y="1652"/>
                    <a:pt x="1087" y="1652"/>
                    <a:pt x="1087" y="1652"/>
                  </a:cubicBezTo>
                  <a:cubicBezTo>
                    <a:pt x="1091" y="1667"/>
                    <a:pt x="1103" y="1678"/>
                    <a:pt x="1118" y="1681"/>
                  </a:cubicBezTo>
                  <a:cubicBezTo>
                    <a:pt x="1121" y="1682"/>
                    <a:pt x="1124" y="1682"/>
                    <a:pt x="1127" y="1682"/>
                  </a:cubicBezTo>
                  <a:cubicBezTo>
                    <a:pt x="1139" y="1682"/>
                    <a:pt x="1151" y="1677"/>
                    <a:pt x="1159" y="1667"/>
                  </a:cubicBezTo>
                  <a:cubicBezTo>
                    <a:pt x="1239" y="1575"/>
                    <a:pt x="1239" y="1575"/>
                    <a:pt x="1239" y="1575"/>
                  </a:cubicBezTo>
                  <a:cubicBezTo>
                    <a:pt x="1347" y="1608"/>
                    <a:pt x="1347" y="1608"/>
                    <a:pt x="1347" y="1608"/>
                  </a:cubicBezTo>
                  <a:cubicBezTo>
                    <a:pt x="1362" y="1612"/>
                    <a:pt x="1378" y="1608"/>
                    <a:pt x="1389" y="1597"/>
                  </a:cubicBezTo>
                  <a:cubicBezTo>
                    <a:pt x="1400" y="1586"/>
                    <a:pt x="1404" y="1570"/>
                    <a:pt x="1399" y="1555"/>
                  </a:cubicBezTo>
                  <a:cubicBezTo>
                    <a:pt x="1330" y="1330"/>
                    <a:pt x="1330" y="1330"/>
                    <a:pt x="1330" y="1330"/>
                  </a:cubicBezTo>
                  <a:cubicBezTo>
                    <a:pt x="1555" y="1399"/>
                    <a:pt x="1555" y="1399"/>
                    <a:pt x="1555" y="1399"/>
                  </a:cubicBezTo>
                  <a:cubicBezTo>
                    <a:pt x="1559" y="1401"/>
                    <a:pt x="1563" y="1401"/>
                    <a:pt x="1567" y="1401"/>
                  </a:cubicBezTo>
                  <a:cubicBezTo>
                    <a:pt x="1578" y="1401"/>
                    <a:pt x="1589" y="1397"/>
                    <a:pt x="1597" y="1389"/>
                  </a:cubicBezTo>
                  <a:cubicBezTo>
                    <a:pt x="1608" y="1378"/>
                    <a:pt x="1612" y="1362"/>
                    <a:pt x="1608" y="1347"/>
                  </a:cubicBezTo>
                  <a:cubicBezTo>
                    <a:pt x="1575" y="1239"/>
                    <a:pt x="1575" y="1239"/>
                    <a:pt x="1575" y="1239"/>
                  </a:cubicBezTo>
                  <a:cubicBezTo>
                    <a:pt x="1667" y="1159"/>
                    <a:pt x="1667" y="1159"/>
                    <a:pt x="1667" y="1159"/>
                  </a:cubicBezTo>
                  <a:cubicBezTo>
                    <a:pt x="1679" y="1149"/>
                    <a:pt x="1684" y="1133"/>
                    <a:pt x="1681" y="1118"/>
                  </a:cubicBezTo>
                  <a:cubicBezTo>
                    <a:pt x="1678" y="1103"/>
                    <a:pt x="1667" y="1091"/>
                    <a:pt x="1652" y="1087"/>
                  </a:cubicBezTo>
                  <a:cubicBezTo>
                    <a:pt x="1447" y="1023"/>
                    <a:pt x="1447" y="1023"/>
                    <a:pt x="1447" y="1023"/>
                  </a:cubicBezTo>
                  <a:cubicBezTo>
                    <a:pt x="2026" y="510"/>
                    <a:pt x="2026" y="510"/>
                    <a:pt x="2026" y="510"/>
                  </a:cubicBezTo>
                  <a:cubicBezTo>
                    <a:pt x="2026" y="510"/>
                    <a:pt x="2026" y="510"/>
                    <a:pt x="2026" y="510"/>
                  </a:cubicBezTo>
                  <a:cubicBezTo>
                    <a:pt x="2027" y="509"/>
                    <a:pt x="2027" y="509"/>
                    <a:pt x="2027" y="509"/>
                  </a:cubicBezTo>
                  <a:cubicBezTo>
                    <a:pt x="2027" y="509"/>
                    <a:pt x="2027" y="509"/>
                    <a:pt x="2027" y="509"/>
                  </a:cubicBezTo>
                  <a:cubicBezTo>
                    <a:pt x="2028" y="508"/>
                    <a:pt x="2028" y="508"/>
                    <a:pt x="2029" y="507"/>
                  </a:cubicBezTo>
                  <a:cubicBezTo>
                    <a:pt x="2059" y="475"/>
                    <a:pt x="2060" y="420"/>
                    <a:pt x="2030" y="352"/>
                  </a:cubicBezTo>
                  <a:close/>
                  <a:moveTo>
                    <a:pt x="1061" y="1333"/>
                  </a:moveTo>
                  <a:cubicBezTo>
                    <a:pt x="1061" y="1333"/>
                    <a:pt x="1061" y="1333"/>
                    <a:pt x="1061" y="1333"/>
                  </a:cubicBezTo>
                  <a:cubicBezTo>
                    <a:pt x="1051" y="1332"/>
                    <a:pt x="1042" y="1329"/>
                    <a:pt x="1034" y="1324"/>
                  </a:cubicBezTo>
                  <a:cubicBezTo>
                    <a:pt x="1014" y="1311"/>
                    <a:pt x="990" y="1304"/>
                    <a:pt x="967" y="1304"/>
                  </a:cubicBezTo>
                  <a:cubicBezTo>
                    <a:pt x="956" y="1304"/>
                    <a:pt x="946" y="1305"/>
                    <a:pt x="935" y="1308"/>
                  </a:cubicBezTo>
                  <a:cubicBezTo>
                    <a:pt x="904" y="1316"/>
                    <a:pt x="872" y="1300"/>
                    <a:pt x="860" y="1270"/>
                  </a:cubicBezTo>
                  <a:cubicBezTo>
                    <a:pt x="848" y="1238"/>
                    <a:pt x="822" y="1212"/>
                    <a:pt x="790" y="1199"/>
                  </a:cubicBezTo>
                  <a:cubicBezTo>
                    <a:pt x="760" y="1188"/>
                    <a:pt x="743" y="1156"/>
                    <a:pt x="752" y="1124"/>
                  </a:cubicBezTo>
                  <a:cubicBezTo>
                    <a:pt x="761" y="1091"/>
                    <a:pt x="755" y="1055"/>
                    <a:pt x="736" y="1026"/>
                  </a:cubicBezTo>
                  <a:cubicBezTo>
                    <a:pt x="731" y="1018"/>
                    <a:pt x="728" y="1009"/>
                    <a:pt x="726" y="999"/>
                  </a:cubicBezTo>
                  <a:cubicBezTo>
                    <a:pt x="726" y="999"/>
                    <a:pt x="726" y="999"/>
                    <a:pt x="726" y="998"/>
                  </a:cubicBezTo>
                  <a:cubicBezTo>
                    <a:pt x="724" y="978"/>
                    <a:pt x="732" y="957"/>
                    <a:pt x="749" y="943"/>
                  </a:cubicBezTo>
                  <a:cubicBezTo>
                    <a:pt x="776" y="921"/>
                    <a:pt x="793" y="889"/>
                    <a:pt x="795" y="854"/>
                  </a:cubicBezTo>
                  <a:cubicBezTo>
                    <a:pt x="796" y="822"/>
                    <a:pt x="822" y="796"/>
                    <a:pt x="854" y="794"/>
                  </a:cubicBezTo>
                  <a:cubicBezTo>
                    <a:pt x="889" y="793"/>
                    <a:pt x="921" y="776"/>
                    <a:pt x="943" y="749"/>
                  </a:cubicBezTo>
                  <a:cubicBezTo>
                    <a:pt x="957" y="732"/>
                    <a:pt x="978" y="724"/>
                    <a:pt x="999" y="726"/>
                  </a:cubicBezTo>
                  <a:cubicBezTo>
                    <a:pt x="999" y="726"/>
                    <a:pt x="999" y="726"/>
                    <a:pt x="999" y="726"/>
                  </a:cubicBezTo>
                  <a:cubicBezTo>
                    <a:pt x="1009" y="728"/>
                    <a:pt x="1018" y="731"/>
                    <a:pt x="1026" y="736"/>
                  </a:cubicBezTo>
                  <a:cubicBezTo>
                    <a:pt x="1055" y="755"/>
                    <a:pt x="1091" y="761"/>
                    <a:pt x="1124" y="752"/>
                  </a:cubicBezTo>
                  <a:cubicBezTo>
                    <a:pt x="1156" y="743"/>
                    <a:pt x="1188" y="760"/>
                    <a:pt x="1200" y="790"/>
                  </a:cubicBezTo>
                  <a:cubicBezTo>
                    <a:pt x="1212" y="822"/>
                    <a:pt x="1238" y="848"/>
                    <a:pt x="1270" y="860"/>
                  </a:cubicBezTo>
                  <a:cubicBezTo>
                    <a:pt x="1300" y="872"/>
                    <a:pt x="1316" y="904"/>
                    <a:pt x="1308" y="935"/>
                  </a:cubicBezTo>
                  <a:cubicBezTo>
                    <a:pt x="1299" y="969"/>
                    <a:pt x="1305" y="1005"/>
                    <a:pt x="1324" y="1034"/>
                  </a:cubicBezTo>
                  <a:cubicBezTo>
                    <a:pt x="1329" y="1042"/>
                    <a:pt x="1332" y="1051"/>
                    <a:pt x="1333" y="1061"/>
                  </a:cubicBezTo>
                  <a:cubicBezTo>
                    <a:pt x="1334" y="1061"/>
                    <a:pt x="1334" y="1061"/>
                    <a:pt x="1334" y="1061"/>
                  </a:cubicBezTo>
                  <a:cubicBezTo>
                    <a:pt x="1336" y="1082"/>
                    <a:pt x="1328" y="1103"/>
                    <a:pt x="1311" y="1117"/>
                  </a:cubicBezTo>
                  <a:cubicBezTo>
                    <a:pt x="1303" y="1123"/>
                    <a:pt x="1296" y="1130"/>
                    <a:pt x="1291" y="1138"/>
                  </a:cubicBezTo>
                  <a:cubicBezTo>
                    <a:pt x="1290" y="1138"/>
                    <a:pt x="1289" y="1139"/>
                    <a:pt x="1289" y="1140"/>
                  </a:cubicBezTo>
                  <a:cubicBezTo>
                    <a:pt x="1275" y="1159"/>
                    <a:pt x="1267" y="1182"/>
                    <a:pt x="1265" y="1206"/>
                  </a:cubicBezTo>
                  <a:cubicBezTo>
                    <a:pt x="1265" y="1218"/>
                    <a:pt x="1261" y="1229"/>
                    <a:pt x="1254" y="1239"/>
                  </a:cubicBezTo>
                  <a:cubicBezTo>
                    <a:pt x="1253" y="1240"/>
                    <a:pt x="1253" y="1240"/>
                    <a:pt x="1252" y="1241"/>
                  </a:cubicBezTo>
                  <a:cubicBezTo>
                    <a:pt x="1249" y="1245"/>
                    <a:pt x="1245" y="1249"/>
                    <a:pt x="1241" y="1252"/>
                  </a:cubicBezTo>
                  <a:cubicBezTo>
                    <a:pt x="1240" y="1253"/>
                    <a:pt x="1240" y="1253"/>
                    <a:pt x="1239" y="1254"/>
                  </a:cubicBezTo>
                  <a:cubicBezTo>
                    <a:pt x="1229" y="1260"/>
                    <a:pt x="1218" y="1265"/>
                    <a:pt x="1206" y="1265"/>
                  </a:cubicBezTo>
                  <a:cubicBezTo>
                    <a:pt x="1182" y="1267"/>
                    <a:pt x="1160" y="1275"/>
                    <a:pt x="1141" y="1288"/>
                  </a:cubicBezTo>
                  <a:cubicBezTo>
                    <a:pt x="1140" y="1289"/>
                    <a:pt x="1139" y="1290"/>
                    <a:pt x="1138" y="1290"/>
                  </a:cubicBezTo>
                  <a:cubicBezTo>
                    <a:pt x="1130" y="1296"/>
                    <a:pt x="1123" y="1303"/>
                    <a:pt x="1117" y="1311"/>
                  </a:cubicBezTo>
                  <a:cubicBezTo>
                    <a:pt x="1103" y="1328"/>
                    <a:pt x="1082" y="1336"/>
                    <a:pt x="1061" y="1333"/>
                  </a:cubicBezTo>
                  <a:close/>
                  <a:moveTo>
                    <a:pt x="1135" y="1604"/>
                  </a:moveTo>
                  <a:cubicBezTo>
                    <a:pt x="1070" y="1394"/>
                    <a:pt x="1070" y="1394"/>
                    <a:pt x="1070" y="1394"/>
                  </a:cubicBezTo>
                  <a:cubicBezTo>
                    <a:pt x="1070" y="1394"/>
                    <a:pt x="1070" y="1394"/>
                    <a:pt x="1070" y="1394"/>
                  </a:cubicBezTo>
                  <a:cubicBezTo>
                    <a:pt x="1096" y="1393"/>
                    <a:pt x="1122" y="1385"/>
                    <a:pt x="1143" y="1368"/>
                  </a:cubicBezTo>
                  <a:cubicBezTo>
                    <a:pt x="1194" y="1536"/>
                    <a:pt x="1194" y="1536"/>
                    <a:pt x="1194" y="1536"/>
                  </a:cubicBezTo>
                  <a:lnTo>
                    <a:pt x="1135" y="1604"/>
                  </a:lnTo>
                  <a:close/>
                  <a:moveTo>
                    <a:pt x="1332" y="1541"/>
                  </a:moveTo>
                  <a:cubicBezTo>
                    <a:pt x="1251" y="1516"/>
                    <a:pt x="1251" y="1516"/>
                    <a:pt x="1251" y="1516"/>
                  </a:cubicBezTo>
                  <a:cubicBezTo>
                    <a:pt x="1193" y="1328"/>
                    <a:pt x="1193" y="1328"/>
                    <a:pt x="1193" y="1328"/>
                  </a:cubicBezTo>
                  <a:cubicBezTo>
                    <a:pt x="1198" y="1326"/>
                    <a:pt x="1204" y="1325"/>
                    <a:pt x="1209" y="1325"/>
                  </a:cubicBezTo>
                  <a:cubicBezTo>
                    <a:pt x="1228" y="1324"/>
                    <a:pt x="1246" y="1319"/>
                    <a:pt x="1261" y="1310"/>
                  </a:cubicBezTo>
                  <a:lnTo>
                    <a:pt x="1332" y="1541"/>
                  </a:lnTo>
                  <a:close/>
                  <a:moveTo>
                    <a:pt x="1310" y="1261"/>
                  </a:moveTo>
                  <a:cubicBezTo>
                    <a:pt x="1319" y="1246"/>
                    <a:pt x="1324" y="1228"/>
                    <a:pt x="1325" y="1209"/>
                  </a:cubicBezTo>
                  <a:cubicBezTo>
                    <a:pt x="1325" y="1204"/>
                    <a:pt x="1327" y="1198"/>
                    <a:pt x="1328" y="1193"/>
                  </a:cubicBezTo>
                  <a:cubicBezTo>
                    <a:pt x="1516" y="1251"/>
                    <a:pt x="1516" y="1251"/>
                    <a:pt x="1516" y="1251"/>
                  </a:cubicBezTo>
                  <a:cubicBezTo>
                    <a:pt x="1541" y="1332"/>
                    <a:pt x="1541" y="1332"/>
                    <a:pt x="1541" y="1332"/>
                  </a:cubicBezTo>
                  <a:lnTo>
                    <a:pt x="1310" y="1261"/>
                  </a:lnTo>
                  <a:close/>
                  <a:moveTo>
                    <a:pt x="1604" y="1135"/>
                  </a:moveTo>
                  <a:cubicBezTo>
                    <a:pt x="1536" y="1194"/>
                    <a:pt x="1536" y="1194"/>
                    <a:pt x="1536" y="1194"/>
                  </a:cubicBezTo>
                  <a:cubicBezTo>
                    <a:pt x="1369" y="1143"/>
                    <a:pt x="1369" y="1143"/>
                    <a:pt x="1369" y="1143"/>
                  </a:cubicBezTo>
                  <a:cubicBezTo>
                    <a:pt x="1385" y="1122"/>
                    <a:pt x="1393" y="1096"/>
                    <a:pt x="1394" y="1070"/>
                  </a:cubicBezTo>
                  <a:cubicBezTo>
                    <a:pt x="1394" y="1070"/>
                    <a:pt x="1394" y="1070"/>
                    <a:pt x="1394" y="1070"/>
                  </a:cubicBezTo>
                  <a:lnTo>
                    <a:pt x="1604" y="1135"/>
                  </a:lnTo>
                  <a:close/>
                  <a:moveTo>
                    <a:pt x="1740" y="351"/>
                  </a:moveTo>
                  <a:cubicBezTo>
                    <a:pt x="1740" y="351"/>
                    <a:pt x="1740" y="350"/>
                    <a:pt x="1740" y="350"/>
                  </a:cubicBezTo>
                  <a:cubicBezTo>
                    <a:pt x="1738" y="348"/>
                    <a:pt x="1736" y="347"/>
                    <a:pt x="1734" y="345"/>
                  </a:cubicBezTo>
                  <a:cubicBezTo>
                    <a:pt x="1731" y="342"/>
                    <a:pt x="1728" y="339"/>
                    <a:pt x="1724" y="336"/>
                  </a:cubicBezTo>
                  <a:cubicBezTo>
                    <a:pt x="1721" y="333"/>
                    <a:pt x="1719" y="330"/>
                    <a:pt x="1716" y="326"/>
                  </a:cubicBezTo>
                  <a:cubicBezTo>
                    <a:pt x="1714" y="325"/>
                    <a:pt x="1713" y="324"/>
                    <a:pt x="1712" y="322"/>
                  </a:cubicBezTo>
                  <a:cubicBezTo>
                    <a:pt x="1710" y="321"/>
                    <a:pt x="1709" y="320"/>
                    <a:pt x="1708" y="318"/>
                  </a:cubicBezTo>
                  <a:cubicBezTo>
                    <a:pt x="1674" y="283"/>
                    <a:pt x="1646" y="245"/>
                    <a:pt x="1625" y="209"/>
                  </a:cubicBezTo>
                  <a:cubicBezTo>
                    <a:pt x="1659" y="221"/>
                    <a:pt x="1707" y="250"/>
                    <a:pt x="1758" y="302"/>
                  </a:cubicBezTo>
                  <a:cubicBezTo>
                    <a:pt x="1810" y="353"/>
                    <a:pt x="1839" y="401"/>
                    <a:pt x="1851" y="435"/>
                  </a:cubicBezTo>
                  <a:cubicBezTo>
                    <a:pt x="1815" y="414"/>
                    <a:pt x="1776" y="385"/>
                    <a:pt x="1740" y="351"/>
                  </a:cubicBezTo>
                  <a:close/>
                  <a:moveTo>
                    <a:pt x="1985" y="466"/>
                  </a:moveTo>
                  <a:cubicBezTo>
                    <a:pt x="1983" y="468"/>
                    <a:pt x="1983" y="468"/>
                    <a:pt x="1983" y="468"/>
                  </a:cubicBezTo>
                  <a:cubicBezTo>
                    <a:pt x="1973" y="476"/>
                    <a:pt x="1950" y="477"/>
                    <a:pt x="1917" y="466"/>
                  </a:cubicBezTo>
                  <a:cubicBezTo>
                    <a:pt x="1917" y="403"/>
                    <a:pt x="1862" y="320"/>
                    <a:pt x="1801" y="259"/>
                  </a:cubicBezTo>
                  <a:cubicBezTo>
                    <a:pt x="1740" y="198"/>
                    <a:pt x="1657" y="143"/>
                    <a:pt x="1594" y="143"/>
                  </a:cubicBezTo>
                  <a:cubicBezTo>
                    <a:pt x="1584" y="112"/>
                    <a:pt x="1583" y="88"/>
                    <a:pt x="1592" y="77"/>
                  </a:cubicBezTo>
                  <a:cubicBezTo>
                    <a:pt x="1594" y="75"/>
                    <a:pt x="1594" y="75"/>
                    <a:pt x="1594" y="75"/>
                  </a:cubicBezTo>
                  <a:cubicBezTo>
                    <a:pt x="1599" y="70"/>
                    <a:pt x="1607" y="68"/>
                    <a:pt x="1618" y="68"/>
                  </a:cubicBezTo>
                  <a:cubicBezTo>
                    <a:pt x="1636" y="68"/>
                    <a:pt x="1659" y="73"/>
                    <a:pt x="1684" y="85"/>
                  </a:cubicBezTo>
                  <a:cubicBezTo>
                    <a:pt x="1738" y="108"/>
                    <a:pt x="1798" y="151"/>
                    <a:pt x="1854" y="206"/>
                  </a:cubicBezTo>
                  <a:cubicBezTo>
                    <a:pt x="1982" y="334"/>
                    <a:pt x="2007" y="443"/>
                    <a:pt x="1985" y="466"/>
                  </a:cubicBezTo>
                  <a:close/>
                  <a:moveTo>
                    <a:pt x="1985" y="466"/>
                  </a:moveTo>
                  <a:cubicBezTo>
                    <a:pt x="1985" y="466"/>
                    <a:pt x="1985" y="466"/>
                    <a:pt x="1985" y="466"/>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grpSp>
      <p:grpSp>
        <p:nvGrpSpPr>
          <p:cNvPr id="1467" name="Google Shape;1467;p6"/>
          <p:cNvGrpSpPr/>
          <p:nvPr/>
        </p:nvGrpSpPr>
        <p:grpSpPr>
          <a:xfrm>
            <a:off x="8666868" y="4254089"/>
            <a:ext cx="311278" cy="311278"/>
            <a:chOff x="10240" y="1764"/>
            <a:chExt cx="707" cy="707"/>
          </a:xfrm>
        </p:grpSpPr>
        <p:sp>
          <p:nvSpPr>
            <p:cNvPr id="1468" name="Google Shape;1468;p6"/>
            <p:cNvSpPr/>
            <p:nvPr/>
          </p:nvSpPr>
          <p:spPr>
            <a:xfrm>
              <a:off x="10240" y="1764"/>
              <a:ext cx="707" cy="707"/>
            </a:xfrm>
            <a:custGeom>
              <a:avLst/>
              <a:gdLst/>
              <a:ahLst/>
              <a:cxnLst/>
              <a:rect l="l" t="t" r="r" b="b"/>
              <a:pathLst>
                <a:path w="1441" h="1441" extrusionOk="0">
                  <a:moveTo>
                    <a:pt x="1417" y="1033"/>
                  </a:moveTo>
                  <a:cubicBezTo>
                    <a:pt x="1273" y="1033"/>
                    <a:pt x="1273" y="1033"/>
                    <a:pt x="1273" y="1033"/>
                  </a:cubicBezTo>
                  <a:cubicBezTo>
                    <a:pt x="1273" y="985"/>
                    <a:pt x="1273" y="985"/>
                    <a:pt x="1273" y="985"/>
                  </a:cubicBezTo>
                  <a:cubicBezTo>
                    <a:pt x="1321" y="985"/>
                    <a:pt x="1321" y="985"/>
                    <a:pt x="1321" y="985"/>
                  </a:cubicBezTo>
                  <a:cubicBezTo>
                    <a:pt x="1334" y="985"/>
                    <a:pt x="1345" y="974"/>
                    <a:pt x="1345" y="961"/>
                  </a:cubicBezTo>
                  <a:cubicBezTo>
                    <a:pt x="1345" y="817"/>
                    <a:pt x="1345" y="817"/>
                    <a:pt x="1345" y="817"/>
                  </a:cubicBezTo>
                  <a:cubicBezTo>
                    <a:pt x="1345" y="804"/>
                    <a:pt x="1334" y="793"/>
                    <a:pt x="1321" y="793"/>
                  </a:cubicBezTo>
                  <a:cubicBezTo>
                    <a:pt x="1223" y="793"/>
                    <a:pt x="1223" y="793"/>
                    <a:pt x="1223" y="793"/>
                  </a:cubicBezTo>
                  <a:cubicBezTo>
                    <a:pt x="1177" y="292"/>
                    <a:pt x="1177" y="292"/>
                    <a:pt x="1177" y="292"/>
                  </a:cubicBezTo>
                  <a:cubicBezTo>
                    <a:pt x="1272" y="33"/>
                    <a:pt x="1272" y="33"/>
                    <a:pt x="1272" y="33"/>
                  </a:cubicBezTo>
                  <a:cubicBezTo>
                    <a:pt x="1274" y="26"/>
                    <a:pt x="1273" y="17"/>
                    <a:pt x="1268" y="11"/>
                  </a:cubicBezTo>
                  <a:cubicBezTo>
                    <a:pt x="1263" y="4"/>
                    <a:pt x="1255" y="0"/>
                    <a:pt x="1247" y="1"/>
                  </a:cubicBezTo>
                  <a:cubicBezTo>
                    <a:pt x="866" y="25"/>
                    <a:pt x="866" y="25"/>
                    <a:pt x="866" y="25"/>
                  </a:cubicBezTo>
                  <a:cubicBezTo>
                    <a:pt x="652" y="1"/>
                    <a:pt x="652" y="1"/>
                    <a:pt x="652" y="1"/>
                  </a:cubicBezTo>
                  <a:cubicBezTo>
                    <a:pt x="649" y="1"/>
                    <a:pt x="646" y="1"/>
                    <a:pt x="643" y="2"/>
                  </a:cubicBezTo>
                  <a:cubicBezTo>
                    <a:pt x="551" y="25"/>
                    <a:pt x="551" y="25"/>
                    <a:pt x="551" y="25"/>
                  </a:cubicBezTo>
                  <a:cubicBezTo>
                    <a:pt x="26" y="1"/>
                    <a:pt x="26" y="1"/>
                    <a:pt x="26" y="1"/>
                  </a:cubicBezTo>
                  <a:cubicBezTo>
                    <a:pt x="19" y="1"/>
                    <a:pt x="12" y="4"/>
                    <a:pt x="7" y="9"/>
                  </a:cubicBezTo>
                  <a:cubicBezTo>
                    <a:pt x="3" y="14"/>
                    <a:pt x="0" y="21"/>
                    <a:pt x="1" y="28"/>
                  </a:cubicBezTo>
                  <a:cubicBezTo>
                    <a:pt x="49" y="409"/>
                    <a:pt x="49" y="409"/>
                    <a:pt x="49" y="409"/>
                  </a:cubicBezTo>
                  <a:cubicBezTo>
                    <a:pt x="1" y="911"/>
                    <a:pt x="1" y="911"/>
                    <a:pt x="1" y="911"/>
                  </a:cubicBezTo>
                  <a:cubicBezTo>
                    <a:pt x="1" y="913"/>
                    <a:pt x="1" y="916"/>
                    <a:pt x="2" y="919"/>
                  </a:cubicBezTo>
                  <a:cubicBezTo>
                    <a:pt x="49" y="1106"/>
                    <a:pt x="49" y="1106"/>
                    <a:pt x="49" y="1106"/>
                  </a:cubicBezTo>
                  <a:cubicBezTo>
                    <a:pt x="1" y="1413"/>
                    <a:pt x="1" y="1413"/>
                    <a:pt x="1" y="1413"/>
                  </a:cubicBezTo>
                  <a:cubicBezTo>
                    <a:pt x="0" y="1421"/>
                    <a:pt x="3" y="1429"/>
                    <a:pt x="8" y="1434"/>
                  </a:cubicBezTo>
                  <a:cubicBezTo>
                    <a:pt x="13" y="1439"/>
                    <a:pt x="19" y="1441"/>
                    <a:pt x="25" y="1441"/>
                  </a:cubicBezTo>
                  <a:cubicBezTo>
                    <a:pt x="26" y="1441"/>
                    <a:pt x="28" y="1441"/>
                    <a:pt x="29" y="1441"/>
                  </a:cubicBezTo>
                  <a:cubicBezTo>
                    <a:pt x="305" y="1395"/>
                    <a:pt x="305" y="1395"/>
                    <a:pt x="305" y="1395"/>
                  </a:cubicBezTo>
                  <a:cubicBezTo>
                    <a:pt x="344" y="1434"/>
                    <a:pt x="344" y="1434"/>
                    <a:pt x="344" y="1434"/>
                  </a:cubicBezTo>
                  <a:cubicBezTo>
                    <a:pt x="349" y="1439"/>
                    <a:pt x="356" y="1441"/>
                    <a:pt x="364" y="1441"/>
                  </a:cubicBezTo>
                  <a:cubicBezTo>
                    <a:pt x="769" y="1398"/>
                    <a:pt x="769" y="1398"/>
                    <a:pt x="769" y="1398"/>
                  </a:cubicBezTo>
                  <a:cubicBezTo>
                    <a:pt x="769" y="1417"/>
                    <a:pt x="769" y="1417"/>
                    <a:pt x="769" y="1417"/>
                  </a:cubicBezTo>
                  <a:cubicBezTo>
                    <a:pt x="769" y="1430"/>
                    <a:pt x="780" y="1441"/>
                    <a:pt x="793" y="1441"/>
                  </a:cubicBezTo>
                  <a:cubicBezTo>
                    <a:pt x="1417" y="1441"/>
                    <a:pt x="1417" y="1441"/>
                    <a:pt x="1417" y="1441"/>
                  </a:cubicBezTo>
                  <a:cubicBezTo>
                    <a:pt x="1430" y="1441"/>
                    <a:pt x="1441" y="1430"/>
                    <a:pt x="1441" y="1417"/>
                  </a:cubicBezTo>
                  <a:cubicBezTo>
                    <a:pt x="1441" y="1057"/>
                    <a:pt x="1441" y="1057"/>
                    <a:pt x="1441" y="1057"/>
                  </a:cubicBezTo>
                  <a:cubicBezTo>
                    <a:pt x="1441" y="1044"/>
                    <a:pt x="1430" y="1033"/>
                    <a:pt x="1417" y="1033"/>
                  </a:cubicBezTo>
                  <a:close/>
                  <a:moveTo>
                    <a:pt x="1225" y="1033"/>
                  </a:moveTo>
                  <a:cubicBezTo>
                    <a:pt x="985" y="1033"/>
                    <a:pt x="985" y="1033"/>
                    <a:pt x="985" y="1033"/>
                  </a:cubicBezTo>
                  <a:cubicBezTo>
                    <a:pt x="985" y="985"/>
                    <a:pt x="985" y="985"/>
                    <a:pt x="985" y="985"/>
                  </a:cubicBezTo>
                  <a:cubicBezTo>
                    <a:pt x="1225" y="985"/>
                    <a:pt x="1225" y="985"/>
                    <a:pt x="1225" y="985"/>
                  </a:cubicBezTo>
                  <a:lnTo>
                    <a:pt x="1225" y="1033"/>
                  </a:lnTo>
                  <a:close/>
                  <a:moveTo>
                    <a:pt x="1297" y="937"/>
                  </a:moveTo>
                  <a:cubicBezTo>
                    <a:pt x="913" y="937"/>
                    <a:pt x="913" y="937"/>
                    <a:pt x="913" y="937"/>
                  </a:cubicBezTo>
                  <a:cubicBezTo>
                    <a:pt x="913" y="841"/>
                    <a:pt x="913" y="841"/>
                    <a:pt x="913" y="841"/>
                  </a:cubicBezTo>
                  <a:cubicBezTo>
                    <a:pt x="1297" y="841"/>
                    <a:pt x="1297" y="841"/>
                    <a:pt x="1297" y="841"/>
                  </a:cubicBezTo>
                  <a:lnTo>
                    <a:pt x="1297" y="937"/>
                  </a:lnTo>
                  <a:close/>
                  <a:moveTo>
                    <a:pt x="370" y="1392"/>
                  </a:moveTo>
                  <a:cubicBezTo>
                    <a:pt x="330" y="1352"/>
                    <a:pt x="330" y="1352"/>
                    <a:pt x="330" y="1352"/>
                  </a:cubicBezTo>
                  <a:cubicBezTo>
                    <a:pt x="324" y="1347"/>
                    <a:pt x="317" y="1344"/>
                    <a:pt x="309" y="1345"/>
                  </a:cubicBezTo>
                  <a:cubicBezTo>
                    <a:pt x="54" y="1388"/>
                    <a:pt x="54" y="1388"/>
                    <a:pt x="54" y="1388"/>
                  </a:cubicBezTo>
                  <a:cubicBezTo>
                    <a:pt x="97" y="1109"/>
                    <a:pt x="97" y="1109"/>
                    <a:pt x="97" y="1109"/>
                  </a:cubicBezTo>
                  <a:cubicBezTo>
                    <a:pt x="97" y="1105"/>
                    <a:pt x="97" y="1102"/>
                    <a:pt x="96" y="1099"/>
                  </a:cubicBezTo>
                  <a:cubicBezTo>
                    <a:pt x="58" y="946"/>
                    <a:pt x="58" y="946"/>
                    <a:pt x="58" y="946"/>
                  </a:cubicBezTo>
                  <a:cubicBezTo>
                    <a:pt x="115" y="960"/>
                    <a:pt x="115" y="960"/>
                    <a:pt x="115" y="960"/>
                  </a:cubicBezTo>
                  <a:cubicBezTo>
                    <a:pt x="127" y="914"/>
                    <a:pt x="127" y="914"/>
                    <a:pt x="127" y="914"/>
                  </a:cubicBezTo>
                  <a:cubicBezTo>
                    <a:pt x="51" y="895"/>
                    <a:pt x="51" y="895"/>
                    <a:pt x="51" y="895"/>
                  </a:cubicBezTo>
                  <a:cubicBezTo>
                    <a:pt x="95" y="427"/>
                    <a:pt x="95" y="427"/>
                    <a:pt x="95" y="427"/>
                  </a:cubicBezTo>
                  <a:cubicBezTo>
                    <a:pt x="145" y="410"/>
                    <a:pt x="145" y="410"/>
                    <a:pt x="145" y="410"/>
                  </a:cubicBezTo>
                  <a:cubicBezTo>
                    <a:pt x="209" y="432"/>
                    <a:pt x="209" y="432"/>
                    <a:pt x="209" y="432"/>
                  </a:cubicBezTo>
                  <a:cubicBezTo>
                    <a:pt x="225" y="386"/>
                    <a:pt x="225" y="386"/>
                    <a:pt x="225" y="386"/>
                  </a:cubicBezTo>
                  <a:cubicBezTo>
                    <a:pt x="153" y="362"/>
                    <a:pt x="153" y="362"/>
                    <a:pt x="153" y="362"/>
                  </a:cubicBezTo>
                  <a:cubicBezTo>
                    <a:pt x="148" y="361"/>
                    <a:pt x="142" y="361"/>
                    <a:pt x="137" y="362"/>
                  </a:cubicBezTo>
                  <a:cubicBezTo>
                    <a:pt x="93" y="377"/>
                    <a:pt x="93" y="377"/>
                    <a:pt x="93" y="377"/>
                  </a:cubicBezTo>
                  <a:cubicBezTo>
                    <a:pt x="52" y="50"/>
                    <a:pt x="52" y="50"/>
                    <a:pt x="52" y="50"/>
                  </a:cubicBezTo>
                  <a:cubicBezTo>
                    <a:pt x="552" y="73"/>
                    <a:pt x="552" y="73"/>
                    <a:pt x="552" y="73"/>
                  </a:cubicBezTo>
                  <a:cubicBezTo>
                    <a:pt x="554" y="73"/>
                    <a:pt x="557" y="73"/>
                    <a:pt x="559" y="72"/>
                  </a:cubicBezTo>
                  <a:cubicBezTo>
                    <a:pt x="636" y="53"/>
                    <a:pt x="636" y="53"/>
                    <a:pt x="636" y="53"/>
                  </a:cubicBezTo>
                  <a:cubicBezTo>
                    <a:pt x="671" y="123"/>
                    <a:pt x="671" y="123"/>
                    <a:pt x="671" y="123"/>
                  </a:cubicBezTo>
                  <a:cubicBezTo>
                    <a:pt x="650" y="185"/>
                    <a:pt x="650" y="185"/>
                    <a:pt x="650" y="185"/>
                  </a:cubicBezTo>
                  <a:cubicBezTo>
                    <a:pt x="696" y="201"/>
                    <a:pt x="696" y="201"/>
                    <a:pt x="696" y="201"/>
                  </a:cubicBezTo>
                  <a:cubicBezTo>
                    <a:pt x="720" y="129"/>
                    <a:pt x="720" y="129"/>
                    <a:pt x="720" y="129"/>
                  </a:cubicBezTo>
                  <a:cubicBezTo>
                    <a:pt x="722" y="123"/>
                    <a:pt x="721" y="116"/>
                    <a:pt x="718" y="110"/>
                  </a:cubicBezTo>
                  <a:cubicBezTo>
                    <a:pt x="690" y="54"/>
                    <a:pt x="690" y="54"/>
                    <a:pt x="690" y="54"/>
                  </a:cubicBezTo>
                  <a:cubicBezTo>
                    <a:pt x="862" y="73"/>
                    <a:pt x="862" y="73"/>
                    <a:pt x="862" y="73"/>
                  </a:cubicBezTo>
                  <a:cubicBezTo>
                    <a:pt x="864" y="73"/>
                    <a:pt x="865" y="73"/>
                    <a:pt x="866" y="73"/>
                  </a:cubicBezTo>
                  <a:cubicBezTo>
                    <a:pt x="1214" y="51"/>
                    <a:pt x="1214" y="51"/>
                    <a:pt x="1214" y="51"/>
                  </a:cubicBezTo>
                  <a:cubicBezTo>
                    <a:pt x="1130" y="281"/>
                    <a:pt x="1130" y="281"/>
                    <a:pt x="1130" y="281"/>
                  </a:cubicBezTo>
                  <a:cubicBezTo>
                    <a:pt x="1129" y="284"/>
                    <a:pt x="1129" y="288"/>
                    <a:pt x="1129" y="291"/>
                  </a:cubicBezTo>
                  <a:cubicBezTo>
                    <a:pt x="1175" y="793"/>
                    <a:pt x="1175" y="793"/>
                    <a:pt x="1175" y="793"/>
                  </a:cubicBezTo>
                  <a:cubicBezTo>
                    <a:pt x="889" y="793"/>
                    <a:pt x="889" y="793"/>
                    <a:pt x="889" y="793"/>
                  </a:cubicBezTo>
                  <a:cubicBezTo>
                    <a:pt x="876" y="793"/>
                    <a:pt x="865" y="804"/>
                    <a:pt x="865" y="817"/>
                  </a:cubicBezTo>
                  <a:cubicBezTo>
                    <a:pt x="865" y="961"/>
                    <a:pt x="865" y="961"/>
                    <a:pt x="865" y="961"/>
                  </a:cubicBezTo>
                  <a:cubicBezTo>
                    <a:pt x="865" y="974"/>
                    <a:pt x="876" y="985"/>
                    <a:pt x="889" y="985"/>
                  </a:cubicBezTo>
                  <a:cubicBezTo>
                    <a:pt x="937" y="985"/>
                    <a:pt x="937" y="985"/>
                    <a:pt x="937" y="985"/>
                  </a:cubicBezTo>
                  <a:cubicBezTo>
                    <a:pt x="937" y="1033"/>
                    <a:pt x="937" y="1033"/>
                    <a:pt x="937" y="1033"/>
                  </a:cubicBezTo>
                  <a:cubicBezTo>
                    <a:pt x="793" y="1033"/>
                    <a:pt x="793" y="1033"/>
                    <a:pt x="793" y="1033"/>
                  </a:cubicBezTo>
                  <a:cubicBezTo>
                    <a:pt x="780" y="1033"/>
                    <a:pt x="769" y="1044"/>
                    <a:pt x="769" y="1057"/>
                  </a:cubicBezTo>
                  <a:cubicBezTo>
                    <a:pt x="769" y="1350"/>
                    <a:pt x="769" y="1350"/>
                    <a:pt x="769" y="1350"/>
                  </a:cubicBezTo>
                  <a:lnTo>
                    <a:pt x="370" y="1392"/>
                  </a:lnTo>
                  <a:close/>
                  <a:moveTo>
                    <a:pt x="1393" y="1393"/>
                  </a:moveTo>
                  <a:cubicBezTo>
                    <a:pt x="817" y="1393"/>
                    <a:pt x="817" y="1393"/>
                    <a:pt x="817" y="1393"/>
                  </a:cubicBezTo>
                  <a:cubicBezTo>
                    <a:pt x="817" y="1081"/>
                    <a:pt x="817" y="1081"/>
                    <a:pt x="817" y="1081"/>
                  </a:cubicBezTo>
                  <a:cubicBezTo>
                    <a:pt x="1393" y="1081"/>
                    <a:pt x="1393" y="1081"/>
                    <a:pt x="1393" y="1081"/>
                  </a:cubicBezTo>
                  <a:lnTo>
                    <a:pt x="1393" y="1393"/>
                  </a:lnTo>
                  <a:close/>
                  <a:moveTo>
                    <a:pt x="1393" y="1393"/>
                  </a:moveTo>
                  <a:cubicBezTo>
                    <a:pt x="1393" y="1393"/>
                    <a:pt x="1393" y="1393"/>
                    <a:pt x="1393" y="1393"/>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69" name="Google Shape;1469;p6"/>
            <p:cNvSpPr/>
            <p:nvPr/>
          </p:nvSpPr>
          <p:spPr>
            <a:xfrm>
              <a:off x="10350" y="1834"/>
              <a:ext cx="396" cy="492"/>
            </a:xfrm>
            <a:custGeom>
              <a:avLst/>
              <a:gdLst/>
              <a:ahLst/>
              <a:cxnLst/>
              <a:rect l="l" t="t" r="r" b="b"/>
              <a:pathLst>
                <a:path w="809" h="1003" extrusionOk="0">
                  <a:moveTo>
                    <a:pt x="377" y="842"/>
                  </a:moveTo>
                  <a:cubicBezTo>
                    <a:pt x="383" y="842"/>
                    <a:pt x="389" y="839"/>
                    <a:pt x="394" y="835"/>
                  </a:cubicBezTo>
                  <a:cubicBezTo>
                    <a:pt x="633" y="596"/>
                    <a:pt x="633" y="596"/>
                    <a:pt x="633" y="596"/>
                  </a:cubicBezTo>
                  <a:cubicBezTo>
                    <a:pt x="747" y="482"/>
                    <a:pt x="809" y="332"/>
                    <a:pt x="809" y="171"/>
                  </a:cubicBezTo>
                  <a:cubicBezTo>
                    <a:pt x="809" y="26"/>
                    <a:pt x="809" y="26"/>
                    <a:pt x="809" y="26"/>
                  </a:cubicBezTo>
                  <a:cubicBezTo>
                    <a:pt x="809" y="16"/>
                    <a:pt x="803" y="8"/>
                    <a:pt x="794" y="4"/>
                  </a:cubicBezTo>
                  <a:cubicBezTo>
                    <a:pt x="785" y="0"/>
                    <a:pt x="775" y="2"/>
                    <a:pt x="768" y="9"/>
                  </a:cubicBezTo>
                  <a:cubicBezTo>
                    <a:pt x="168" y="609"/>
                    <a:pt x="168" y="609"/>
                    <a:pt x="168" y="609"/>
                  </a:cubicBezTo>
                  <a:cubicBezTo>
                    <a:pt x="164" y="614"/>
                    <a:pt x="161" y="620"/>
                    <a:pt x="161" y="626"/>
                  </a:cubicBezTo>
                  <a:cubicBezTo>
                    <a:pt x="161" y="808"/>
                    <a:pt x="161" y="808"/>
                    <a:pt x="161" y="808"/>
                  </a:cubicBezTo>
                  <a:cubicBezTo>
                    <a:pt x="0" y="969"/>
                    <a:pt x="0" y="969"/>
                    <a:pt x="0" y="969"/>
                  </a:cubicBezTo>
                  <a:cubicBezTo>
                    <a:pt x="34" y="1003"/>
                    <a:pt x="34" y="1003"/>
                    <a:pt x="34" y="1003"/>
                  </a:cubicBezTo>
                  <a:cubicBezTo>
                    <a:pt x="195" y="842"/>
                    <a:pt x="195" y="842"/>
                    <a:pt x="195" y="842"/>
                  </a:cubicBezTo>
                  <a:lnTo>
                    <a:pt x="377" y="842"/>
                  </a:lnTo>
                  <a:close/>
                  <a:moveTo>
                    <a:pt x="209" y="636"/>
                  </a:moveTo>
                  <a:cubicBezTo>
                    <a:pt x="761" y="84"/>
                    <a:pt x="761" y="84"/>
                    <a:pt x="761" y="84"/>
                  </a:cubicBezTo>
                  <a:cubicBezTo>
                    <a:pt x="761" y="171"/>
                    <a:pt x="761" y="171"/>
                    <a:pt x="761" y="171"/>
                  </a:cubicBezTo>
                  <a:cubicBezTo>
                    <a:pt x="761" y="319"/>
                    <a:pt x="704" y="457"/>
                    <a:pt x="599" y="562"/>
                  </a:cubicBezTo>
                  <a:cubicBezTo>
                    <a:pt x="367" y="794"/>
                    <a:pt x="367" y="794"/>
                    <a:pt x="367" y="794"/>
                  </a:cubicBezTo>
                  <a:cubicBezTo>
                    <a:pt x="243" y="794"/>
                    <a:pt x="243" y="794"/>
                    <a:pt x="243" y="794"/>
                  </a:cubicBezTo>
                  <a:cubicBezTo>
                    <a:pt x="682" y="355"/>
                    <a:pt x="682" y="355"/>
                    <a:pt x="682" y="355"/>
                  </a:cubicBezTo>
                  <a:cubicBezTo>
                    <a:pt x="648" y="321"/>
                    <a:pt x="648" y="321"/>
                    <a:pt x="648" y="321"/>
                  </a:cubicBezTo>
                  <a:cubicBezTo>
                    <a:pt x="209" y="760"/>
                    <a:pt x="209" y="760"/>
                    <a:pt x="209" y="760"/>
                  </a:cubicBezTo>
                  <a:lnTo>
                    <a:pt x="209" y="636"/>
                  </a:lnTo>
                  <a:close/>
                  <a:moveTo>
                    <a:pt x="209" y="636"/>
                  </a:moveTo>
                  <a:cubicBezTo>
                    <a:pt x="209" y="636"/>
                    <a:pt x="209" y="636"/>
                    <a:pt x="209" y="636"/>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70" name="Google Shape;1470;p6"/>
            <p:cNvSpPr/>
            <p:nvPr/>
          </p:nvSpPr>
          <p:spPr>
            <a:xfrm>
              <a:off x="10375" y="2317"/>
              <a:ext cx="225" cy="48"/>
            </a:xfrm>
            <a:custGeom>
              <a:avLst/>
              <a:gdLst/>
              <a:ahLst/>
              <a:cxnLst/>
              <a:rect l="l" t="t" r="r" b="b"/>
              <a:pathLst>
                <a:path w="458" h="98" extrusionOk="0">
                  <a:moveTo>
                    <a:pt x="360" y="5"/>
                  </a:moveTo>
                  <a:cubicBezTo>
                    <a:pt x="301" y="44"/>
                    <a:pt x="301" y="44"/>
                    <a:pt x="301" y="44"/>
                  </a:cubicBezTo>
                  <a:cubicBezTo>
                    <a:pt x="242" y="5"/>
                    <a:pt x="242" y="5"/>
                    <a:pt x="242" y="5"/>
                  </a:cubicBezTo>
                  <a:cubicBezTo>
                    <a:pt x="234" y="0"/>
                    <a:pt x="224" y="0"/>
                    <a:pt x="216" y="5"/>
                  </a:cubicBezTo>
                  <a:cubicBezTo>
                    <a:pt x="157" y="44"/>
                    <a:pt x="157" y="44"/>
                    <a:pt x="157" y="44"/>
                  </a:cubicBezTo>
                  <a:cubicBezTo>
                    <a:pt x="98" y="5"/>
                    <a:pt x="98" y="5"/>
                    <a:pt x="98" y="5"/>
                  </a:cubicBezTo>
                  <a:cubicBezTo>
                    <a:pt x="90" y="0"/>
                    <a:pt x="80" y="0"/>
                    <a:pt x="72" y="5"/>
                  </a:cubicBezTo>
                  <a:cubicBezTo>
                    <a:pt x="0" y="53"/>
                    <a:pt x="0" y="53"/>
                    <a:pt x="0" y="53"/>
                  </a:cubicBezTo>
                  <a:cubicBezTo>
                    <a:pt x="26" y="93"/>
                    <a:pt x="26" y="93"/>
                    <a:pt x="26" y="93"/>
                  </a:cubicBezTo>
                  <a:cubicBezTo>
                    <a:pt x="85" y="54"/>
                    <a:pt x="85" y="54"/>
                    <a:pt x="85" y="54"/>
                  </a:cubicBezTo>
                  <a:cubicBezTo>
                    <a:pt x="144" y="93"/>
                    <a:pt x="144" y="93"/>
                    <a:pt x="144" y="93"/>
                  </a:cubicBezTo>
                  <a:cubicBezTo>
                    <a:pt x="152" y="98"/>
                    <a:pt x="162" y="98"/>
                    <a:pt x="170" y="93"/>
                  </a:cubicBezTo>
                  <a:cubicBezTo>
                    <a:pt x="229" y="54"/>
                    <a:pt x="229" y="54"/>
                    <a:pt x="229" y="54"/>
                  </a:cubicBezTo>
                  <a:cubicBezTo>
                    <a:pt x="288" y="93"/>
                    <a:pt x="288" y="93"/>
                    <a:pt x="288" y="93"/>
                  </a:cubicBezTo>
                  <a:cubicBezTo>
                    <a:pt x="292" y="96"/>
                    <a:pt x="296" y="97"/>
                    <a:pt x="301" y="97"/>
                  </a:cubicBezTo>
                  <a:cubicBezTo>
                    <a:pt x="306" y="97"/>
                    <a:pt x="310" y="96"/>
                    <a:pt x="314" y="93"/>
                  </a:cubicBezTo>
                  <a:cubicBezTo>
                    <a:pt x="373" y="54"/>
                    <a:pt x="373" y="54"/>
                    <a:pt x="373" y="54"/>
                  </a:cubicBezTo>
                  <a:cubicBezTo>
                    <a:pt x="432" y="93"/>
                    <a:pt x="432" y="93"/>
                    <a:pt x="432" y="93"/>
                  </a:cubicBezTo>
                  <a:cubicBezTo>
                    <a:pt x="458" y="53"/>
                    <a:pt x="458" y="53"/>
                    <a:pt x="458" y="53"/>
                  </a:cubicBezTo>
                  <a:cubicBezTo>
                    <a:pt x="386" y="5"/>
                    <a:pt x="386" y="5"/>
                    <a:pt x="386" y="5"/>
                  </a:cubicBezTo>
                  <a:cubicBezTo>
                    <a:pt x="378" y="0"/>
                    <a:pt x="368" y="0"/>
                    <a:pt x="360" y="5"/>
                  </a:cubicBezTo>
                  <a:close/>
                  <a:moveTo>
                    <a:pt x="360" y="5"/>
                  </a:moveTo>
                  <a:cubicBezTo>
                    <a:pt x="360" y="5"/>
                    <a:pt x="360" y="5"/>
                    <a:pt x="360" y="5"/>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grpSp>
      <p:grpSp>
        <p:nvGrpSpPr>
          <p:cNvPr id="1471" name="Google Shape;1471;p6"/>
          <p:cNvGrpSpPr/>
          <p:nvPr/>
        </p:nvGrpSpPr>
        <p:grpSpPr>
          <a:xfrm>
            <a:off x="8639459" y="5294335"/>
            <a:ext cx="326030" cy="325096"/>
            <a:chOff x="11152" y="6679"/>
            <a:chExt cx="349" cy="348"/>
          </a:xfrm>
        </p:grpSpPr>
        <p:sp>
          <p:nvSpPr>
            <p:cNvPr id="1472" name="Google Shape;1472;p6"/>
            <p:cNvSpPr/>
            <p:nvPr/>
          </p:nvSpPr>
          <p:spPr>
            <a:xfrm>
              <a:off x="11272" y="6700"/>
              <a:ext cx="229" cy="327"/>
            </a:xfrm>
            <a:custGeom>
              <a:avLst/>
              <a:gdLst/>
              <a:ahLst/>
              <a:cxnLst/>
              <a:rect l="l" t="t" r="r" b="b"/>
              <a:pathLst>
                <a:path w="1017" h="1450" extrusionOk="0">
                  <a:moveTo>
                    <a:pt x="987" y="813"/>
                  </a:moveTo>
                  <a:cubicBezTo>
                    <a:pt x="980" y="766"/>
                    <a:pt x="974" y="726"/>
                    <a:pt x="972" y="700"/>
                  </a:cubicBezTo>
                  <a:cubicBezTo>
                    <a:pt x="966" y="614"/>
                    <a:pt x="943" y="568"/>
                    <a:pt x="894" y="545"/>
                  </a:cubicBezTo>
                  <a:cubicBezTo>
                    <a:pt x="874" y="535"/>
                    <a:pt x="851" y="531"/>
                    <a:pt x="828" y="532"/>
                  </a:cubicBezTo>
                  <a:cubicBezTo>
                    <a:pt x="821" y="502"/>
                    <a:pt x="807" y="455"/>
                    <a:pt x="785" y="434"/>
                  </a:cubicBezTo>
                  <a:cubicBezTo>
                    <a:pt x="748" y="397"/>
                    <a:pt x="697" y="396"/>
                    <a:pt x="667" y="399"/>
                  </a:cubicBezTo>
                  <a:cubicBezTo>
                    <a:pt x="659" y="371"/>
                    <a:pt x="637" y="349"/>
                    <a:pt x="610" y="340"/>
                  </a:cubicBezTo>
                  <a:cubicBezTo>
                    <a:pt x="577" y="330"/>
                    <a:pt x="542" y="333"/>
                    <a:pt x="511" y="348"/>
                  </a:cubicBezTo>
                  <a:cubicBezTo>
                    <a:pt x="502" y="205"/>
                    <a:pt x="490" y="73"/>
                    <a:pt x="476" y="46"/>
                  </a:cubicBezTo>
                  <a:cubicBezTo>
                    <a:pt x="466" y="23"/>
                    <a:pt x="445" y="8"/>
                    <a:pt x="421" y="4"/>
                  </a:cubicBezTo>
                  <a:cubicBezTo>
                    <a:pt x="384" y="0"/>
                    <a:pt x="348" y="26"/>
                    <a:pt x="337" y="38"/>
                  </a:cubicBezTo>
                  <a:cubicBezTo>
                    <a:pt x="330" y="47"/>
                    <a:pt x="324" y="54"/>
                    <a:pt x="325" y="314"/>
                  </a:cubicBezTo>
                  <a:cubicBezTo>
                    <a:pt x="325" y="437"/>
                    <a:pt x="327" y="575"/>
                    <a:pt x="329" y="600"/>
                  </a:cubicBezTo>
                  <a:cubicBezTo>
                    <a:pt x="330" y="621"/>
                    <a:pt x="327" y="696"/>
                    <a:pt x="324" y="768"/>
                  </a:cubicBezTo>
                  <a:cubicBezTo>
                    <a:pt x="318" y="759"/>
                    <a:pt x="313" y="749"/>
                    <a:pt x="309" y="739"/>
                  </a:cubicBezTo>
                  <a:cubicBezTo>
                    <a:pt x="281" y="679"/>
                    <a:pt x="225" y="630"/>
                    <a:pt x="150" y="602"/>
                  </a:cubicBezTo>
                  <a:cubicBezTo>
                    <a:pt x="101" y="583"/>
                    <a:pt x="55" y="588"/>
                    <a:pt x="28" y="615"/>
                  </a:cubicBezTo>
                  <a:cubicBezTo>
                    <a:pt x="7" y="635"/>
                    <a:pt x="0" y="664"/>
                    <a:pt x="10" y="691"/>
                  </a:cubicBezTo>
                  <a:cubicBezTo>
                    <a:pt x="19" y="717"/>
                    <a:pt x="40" y="742"/>
                    <a:pt x="65" y="771"/>
                  </a:cubicBezTo>
                  <a:cubicBezTo>
                    <a:pt x="87" y="796"/>
                    <a:pt x="107" y="823"/>
                    <a:pt x="125" y="852"/>
                  </a:cubicBezTo>
                  <a:cubicBezTo>
                    <a:pt x="140" y="882"/>
                    <a:pt x="154" y="914"/>
                    <a:pt x="165" y="946"/>
                  </a:cubicBezTo>
                  <a:cubicBezTo>
                    <a:pt x="177" y="984"/>
                    <a:pt x="193" y="1020"/>
                    <a:pt x="213" y="1054"/>
                  </a:cubicBezTo>
                  <a:cubicBezTo>
                    <a:pt x="222" y="1069"/>
                    <a:pt x="231" y="1085"/>
                    <a:pt x="242" y="1101"/>
                  </a:cubicBezTo>
                  <a:cubicBezTo>
                    <a:pt x="272" y="1148"/>
                    <a:pt x="300" y="1197"/>
                    <a:pt x="326" y="1248"/>
                  </a:cubicBezTo>
                  <a:cubicBezTo>
                    <a:pt x="355" y="1313"/>
                    <a:pt x="464" y="1368"/>
                    <a:pt x="476" y="1375"/>
                  </a:cubicBezTo>
                  <a:cubicBezTo>
                    <a:pt x="482" y="1377"/>
                    <a:pt x="489" y="1378"/>
                    <a:pt x="495" y="1376"/>
                  </a:cubicBezTo>
                  <a:cubicBezTo>
                    <a:pt x="501" y="1374"/>
                    <a:pt x="506" y="1369"/>
                    <a:pt x="509" y="1364"/>
                  </a:cubicBezTo>
                  <a:cubicBezTo>
                    <a:pt x="512" y="1358"/>
                    <a:pt x="512" y="1351"/>
                    <a:pt x="510" y="1345"/>
                  </a:cubicBezTo>
                  <a:cubicBezTo>
                    <a:pt x="508" y="1339"/>
                    <a:pt x="503" y="1334"/>
                    <a:pt x="497" y="1331"/>
                  </a:cubicBezTo>
                  <a:cubicBezTo>
                    <a:pt x="468" y="1317"/>
                    <a:pt x="388" y="1270"/>
                    <a:pt x="369" y="1228"/>
                  </a:cubicBezTo>
                  <a:cubicBezTo>
                    <a:pt x="342" y="1175"/>
                    <a:pt x="313" y="1124"/>
                    <a:pt x="281" y="1075"/>
                  </a:cubicBezTo>
                  <a:cubicBezTo>
                    <a:pt x="271" y="1059"/>
                    <a:pt x="261" y="1043"/>
                    <a:pt x="252" y="1029"/>
                  </a:cubicBezTo>
                  <a:cubicBezTo>
                    <a:pt x="235" y="997"/>
                    <a:pt x="220" y="964"/>
                    <a:pt x="209" y="930"/>
                  </a:cubicBezTo>
                  <a:cubicBezTo>
                    <a:pt x="197" y="895"/>
                    <a:pt x="183" y="862"/>
                    <a:pt x="166" y="829"/>
                  </a:cubicBezTo>
                  <a:cubicBezTo>
                    <a:pt x="147" y="798"/>
                    <a:pt x="125" y="768"/>
                    <a:pt x="101" y="741"/>
                  </a:cubicBezTo>
                  <a:cubicBezTo>
                    <a:pt x="80" y="717"/>
                    <a:pt x="61" y="693"/>
                    <a:pt x="55" y="675"/>
                  </a:cubicBezTo>
                  <a:cubicBezTo>
                    <a:pt x="51" y="666"/>
                    <a:pt x="54" y="656"/>
                    <a:pt x="61" y="650"/>
                  </a:cubicBezTo>
                  <a:cubicBezTo>
                    <a:pt x="71" y="640"/>
                    <a:pt x="96" y="633"/>
                    <a:pt x="133" y="647"/>
                  </a:cubicBezTo>
                  <a:cubicBezTo>
                    <a:pt x="218" y="680"/>
                    <a:pt x="252" y="731"/>
                    <a:pt x="265" y="760"/>
                  </a:cubicBezTo>
                  <a:cubicBezTo>
                    <a:pt x="277" y="789"/>
                    <a:pt x="296" y="815"/>
                    <a:pt x="320" y="836"/>
                  </a:cubicBezTo>
                  <a:cubicBezTo>
                    <a:pt x="319" y="858"/>
                    <a:pt x="318" y="877"/>
                    <a:pt x="317" y="891"/>
                  </a:cubicBezTo>
                  <a:cubicBezTo>
                    <a:pt x="317" y="904"/>
                    <a:pt x="327" y="916"/>
                    <a:pt x="340" y="916"/>
                  </a:cubicBezTo>
                  <a:cubicBezTo>
                    <a:pt x="341" y="916"/>
                    <a:pt x="341" y="916"/>
                    <a:pt x="341" y="916"/>
                  </a:cubicBezTo>
                  <a:cubicBezTo>
                    <a:pt x="354" y="916"/>
                    <a:pt x="364" y="907"/>
                    <a:pt x="365" y="894"/>
                  </a:cubicBezTo>
                  <a:cubicBezTo>
                    <a:pt x="365" y="884"/>
                    <a:pt x="379" y="642"/>
                    <a:pt x="376" y="597"/>
                  </a:cubicBezTo>
                  <a:cubicBezTo>
                    <a:pt x="372" y="540"/>
                    <a:pt x="370" y="123"/>
                    <a:pt x="377" y="67"/>
                  </a:cubicBezTo>
                  <a:cubicBezTo>
                    <a:pt x="388" y="58"/>
                    <a:pt x="401" y="53"/>
                    <a:pt x="415" y="52"/>
                  </a:cubicBezTo>
                  <a:cubicBezTo>
                    <a:pt x="418" y="52"/>
                    <a:pt x="426" y="54"/>
                    <a:pt x="433" y="68"/>
                  </a:cubicBezTo>
                  <a:cubicBezTo>
                    <a:pt x="444" y="90"/>
                    <a:pt x="457" y="242"/>
                    <a:pt x="467" y="429"/>
                  </a:cubicBezTo>
                  <a:cubicBezTo>
                    <a:pt x="467" y="432"/>
                    <a:pt x="467" y="432"/>
                    <a:pt x="467" y="432"/>
                  </a:cubicBezTo>
                  <a:cubicBezTo>
                    <a:pt x="467" y="432"/>
                    <a:pt x="467" y="432"/>
                    <a:pt x="467" y="433"/>
                  </a:cubicBezTo>
                  <a:cubicBezTo>
                    <a:pt x="473" y="532"/>
                    <a:pt x="478" y="641"/>
                    <a:pt x="482" y="745"/>
                  </a:cubicBezTo>
                  <a:cubicBezTo>
                    <a:pt x="482" y="751"/>
                    <a:pt x="485" y="757"/>
                    <a:pt x="490" y="761"/>
                  </a:cubicBezTo>
                  <a:cubicBezTo>
                    <a:pt x="494" y="766"/>
                    <a:pt x="501" y="768"/>
                    <a:pt x="507" y="768"/>
                  </a:cubicBezTo>
                  <a:cubicBezTo>
                    <a:pt x="513" y="768"/>
                    <a:pt x="519" y="765"/>
                    <a:pt x="524" y="760"/>
                  </a:cubicBezTo>
                  <a:cubicBezTo>
                    <a:pt x="528" y="756"/>
                    <a:pt x="530" y="749"/>
                    <a:pt x="530" y="743"/>
                  </a:cubicBezTo>
                  <a:cubicBezTo>
                    <a:pt x="528" y="695"/>
                    <a:pt x="523" y="560"/>
                    <a:pt x="515" y="421"/>
                  </a:cubicBezTo>
                  <a:cubicBezTo>
                    <a:pt x="514" y="410"/>
                    <a:pt x="519" y="401"/>
                    <a:pt x="527" y="394"/>
                  </a:cubicBezTo>
                  <a:cubicBezTo>
                    <a:pt x="545" y="380"/>
                    <a:pt x="578" y="380"/>
                    <a:pt x="595" y="386"/>
                  </a:cubicBezTo>
                  <a:cubicBezTo>
                    <a:pt x="621" y="394"/>
                    <a:pt x="625" y="428"/>
                    <a:pt x="625" y="429"/>
                  </a:cubicBezTo>
                  <a:cubicBezTo>
                    <a:pt x="625" y="430"/>
                    <a:pt x="625" y="429"/>
                    <a:pt x="625" y="429"/>
                  </a:cubicBezTo>
                  <a:cubicBezTo>
                    <a:pt x="625" y="431"/>
                    <a:pt x="646" y="652"/>
                    <a:pt x="649" y="702"/>
                  </a:cubicBezTo>
                  <a:cubicBezTo>
                    <a:pt x="650" y="715"/>
                    <a:pt x="660" y="725"/>
                    <a:pt x="673" y="725"/>
                  </a:cubicBezTo>
                  <a:cubicBezTo>
                    <a:pt x="674" y="725"/>
                    <a:pt x="674" y="725"/>
                    <a:pt x="674" y="725"/>
                  </a:cubicBezTo>
                  <a:cubicBezTo>
                    <a:pt x="687" y="724"/>
                    <a:pt x="698" y="713"/>
                    <a:pt x="697" y="700"/>
                  </a:cubicBezTo>
                  <a:cubicBezTo>
                    <a:pt x="694" y="658"/>
                    <a:pt x="680" y="505"/>
                    <a:pt x="675" y="447"/>
                  </a:cubicBezTo>
                  <a:cubicBezTo>
                    <a:pt x="695" y="445"/>
                    <a:pt x="729" y="446"/>
                    <a:pt x="751" y="468"/>
                  </a:cubicBezTo>
                  <a:cubicBezTo>
                    <a:pt x="765" y="481"/>
                    <a:pt x="779" y="532"/>
                    <a:pt x="785" y="563"/>
                  </a:cubicBezTo>
                  <a:cubicBezTo>
                    <a:pt x="785" y="564"/>
                    <a:pt x="785" y="564"/>
                    <a:pt x="785" y="564"/>
                  </a:cubicBezTo>
                  <a:cubicBezTo>
                    <a:pt x="785" y="564"/>
                    <a:pt x="785" y="564"/>
                    <a:pt x="785" y="565"/>
                  </a:cubicBezTo>
                  <a:cubicBezTo>
                    <a:pt x="797" y="615"/>
                    <a:pt x="802" y="668"/>
                    <a:pt x="798" y="720"/>
                  </a:cubicBezTo>
                  <a:cubicBezTo>
                    <a:pt x="797" y="726"/>
                    <a:pt x="799" y="732"/>
                    <a:pt x="803" y="737"/>
                  </a:cubicBezTo>
                  <a:cubicBezTo>
                    <a:pt x="807" y="742"/>
                    <a:pt x="813" y="745"/>
                    <a:pt x="819" y="746"/>
                  </a:cubicBezTo>
                  <a:cubicBezTo>
                    <a:pt x="822" y="746"/>
                    <a:pt x="822" y="746"/>
                    <a:pt x="822" y="746"/>
                  </a:cubicBezTo>
                  <a:cubicBezTo>
                    <a:pt x="834" y="746"/>
                    <a:pt x="844" y="737"/>
                    <a:pt x="846" y="724"/>
                  </a:cubicBezTo>
                  <a:cubicBezTo>
                    <a:pt x="850" y="676"/>
                    <a:pt x="847" y="628"/>
                    <a:pt x="838" y="580"/>
                  </a:cubicBezTo>
                  <a:cubicBezTo>
                    <a:pt x="850" y="581"/>
                    <a:pt x="862" y="584"/>
                    <a:pt x="874" y="589"/>
                  </a:cubicBezTo>
                  <a:cubicBezTo>
                    <a:pt x="900" y="601"/>
                    <a:pt x="918" y="625"/>
                    <a:pt x="924" y="704"/>
                  </a:cubicBezTo>
                  <a:cubicBezTo>
                    <a:pt x="926" y="732"/>
                    <a:pt x="932" y="773"/>
                    <a:pt x="939" y="820"/>
                  </a:cubicBezTo>
                  <a:cubicBezTo>
                    <a:pt x="952" y="908"/>
                    <a:pt x="968" y="1017"/>
                    <a:pt x="965" y="1084"/>
                  </a:cubicBezTo>
                  <a:cubicBezTo>
                    <a:pt x="959" y="1186"/>
                    <a:pt x="918" y="1340"/>
                    <a:pt x="917" y="1342"/>
                  </a:cubicBezTo>
                  <a:cubicBezTo>
                    <a:pt x="916" y="1348"/>
                    <a:pt x="917" y="1355"/>
                    <a:pt x="920" y="1361"/>
                  </a:cubicBezTo>
                  <a:cubicBezTo>
                    <a:pt x="968" y="1436"/>
                    <a:pt x="968" y="1436"/>
                    <a:pt x="968" y="1436"/>
                  </a:cubicBezTo>
                  <a:cubicBezTo>
                    <a:pt x="976" y="1447"/>
                    <a:pt x="990" y="1450"/>
                    <a:pt x="1001" y="1443"/>
                  </a:cubicBezTo>
                  <a:cubicBezTo>
                    <a:pt x="1012" y="1436"/>
                    <a:pt x="1015" y="1422"/>
                    <a:pt x="1009" y="1411"/>
                  </a:cubicBezTo>
                  <a:cubicBezTo>
                    <a:pt x="966" y="1344"/>
                    <a:pt x="966" y="1344"/>
                    <a:pt x="966" y="1344"/>
                  </a:cubicBezTo>
                  <a:cubicBezTo>
                    <a:pt x="976" y="1307"/>
                    <a:pt x="1008" y="1179"/>
                    <a:pt x="1013" y="1087"/>
                  </a:cubicBezTo>
                  <a:cubicBezTo>
                    <a:pt x="1017" y="1015"/>
                    <a:pt x="1000" y="903"/>
                    <a:pt x="987" y="813"/>
                  </a:cubicBezTo>
                  <a:close/>
                  <a:moveTo>
                    <a:pt x="987" y="813"/>
                  </a:moveTo>
                  <a:cubicBezTo>
                    <a:pt x="987" y="813"/>
                    <a:pt x="987" y="813"/>
                    <a:pt x="987" y="813"/>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73" name="Google Shape;1473;p6"/>
            <p:cNvSpPr/>
            <p:nvPr/>
          </p:nvSpPr>
          <p:spPr>
            <a:xfrm>
              <a:off x="11155" y="6679"/>
              <a:ext cx="216" cy="66"/>
            </a:xfrm>
            <a:custGeom>
              <a:avLst/>
              <a:gdLst/>
              <a:ahLst/>
              <a:cxnLst/>
              <a:rect l="l" t="t" r="r" b="b"/>
              <a:pathLst>
                <a:path w="963" h="295" extrusionOk="0">
                  <a:moveTo>
                    <a:pt x="24" y="199"/>
                  </a:moveTo>
                  <a:cubicBezTo>
                    <a:pt x="723" y="199"/>
                    <a:pt x="723" y="199"/>
                    <a:pt x="723" y="199"/>
                  </a:cubicBezTo>
                  <a:cubicBezTo>
                    <a:pt x="728" y="232"/>
                    <a:pt x="744" y="262"/>
                    <a:pt x="768" y="286"/>
                  </a:cubicBezTo>
                  <a:cubicBezTo>
                    <a:pt x="777" y="295"/>
                    <a:pt x="793" y="295"/>
                    <a:pt x="802" y="286"/>
                  </a:cubicBezTo>
                  <a:cubicBezTo>
                    <a:pt x="811" y="276"/>
                    <a:pt x="811" y="261"/>
                    <a:pt x="802" y="252"/>
                  </a:cubicBezTo>
                  <a:cubicBezTo>
                    <a:pt x="763" y="213"/>
                    <a:pt x="757" y="153"/>
                    <a:pt x="788" y="107"/>
                  </a:cubicBezTo>
                  <a:cubicBezTo>
                    <a:pt x="818" y="61"/>
                    <a:pt x="876" y="43"/>
                    <a:pt x="927" y="64"/>
                  </a:cubicBezTo>
                  <a:cubicBezTo>
                    <a:pt x="939" y="69"/>
                    <a:pt x="953" y="63"/>
                    <a:pt x="958" y="51"/>
                  </a:cubicBezTo>
                  <a:cubicBezTo>
                    <a:pt x="963" y="39"/>
                    <a:pt x="957" y="25"/>
                    <a:pt x="945" y="20"/>
                  </a:cubicBezTo>
                  <a:cubicBezTo>
                    <a:pt x="898" y="0"/>
                    <a:pt x="845" y="4"/>
                    <a:pt x="801" y="30"/>
                  </a:cubicBezTo>
                  <a:cubicBezTo>
                    <a:pt x="757" y="56"/>
                    <a:pt x="727" y="100"/>
                    <a:pt x="721" y="151"/>
                  </a:cubicBezTo>
                  <a:cubicBezTo>
                    <a:pt x="24" y="151"/>
                    <a:pt x="24" y="151"/>
                    <a:pt x="24" y="151"/>
                  </a:cubicBezTo>
                  <a:cubicBezTo>
                    <a:pt x="11" y="151"/>
                    <a:pt x="0" y="162"/>
                    <a:pt x="0" y="175"/>
                  </a:cubicBezTo>
                  <a:cubicBezTo>
                    <a:pt x="0" y="188"/>
                    <a:pt x="11" y="199"/>
                    <a:pt x="24" y="199"/>
                  </a:cubicBezTo>
                  <a:close/>
                  <a:moveTo>
                    <a:pt x="24" y="199"/>
                  </a:moveTo>
                  <a:cubicBezTo>
                    <a:pt x="24" y="199"/>
                    <a:pt x="24" y="199"/>
                    <a:pt x="24" y="199"/>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74" name="Google Shape;1474;p6"/>
            <p:cNvSpPr/>
            <p:nvPr/>
          </p:nvSpPr>
          <p:spPr>
            <a:xfrm>
              <a:off x="11392" y="6713"/>
              <a:ext cx="108" cy="11"/>
            </a:xfrm>
            <a:custGeom>
              <a:avLst/>
              <a:gdLst/>
              <a:ahLst/>
              <a:cxnLst/>
              <a:rect l="l" t="t" r="r" b="b"/>
              <a:pathLst>
                <a:path w="480" h="48" extrusionOk="0">
                  <a:moveTo>
                    <a:pt x="24" y="0"/>
                  </a:moveTo>
                  <a:cubicBezTo>
                    <a:pt x="11" y="0"/>
                    <a:pt x="0" y="11"/>
                    <a:pt x="0" y="24"/>
                  </a:cubicBezTo>
                  <a:cubicBezTo>
                    <a:pt x="0" y="37"/>
                    <a:pt x="11" y="48"/>
                    <a:pt x="24" y="48"/>
                  </a:cubicBezTo>
                  <a:cubicBezTo>
                    <a:pt x="456" y="48"/>
                    <a:pt x="456" y="48"/>
                    <a:pt x="456" y="48"/>
                  </a:cubicBezTo>
                  <a:cubicBezTo>
                    <a:pt x="469" y="48"/>
                    <a:pt x="480" y="37"/>
                    <a:pt x="480" y="24"/>
                  </a:cubicBezTo>
                  <a:cubicBezTo>
                    <a:pt x="480" y="11"/>
                    <a:pt x="469" y="0"/>
                    <a:pt x="456" y="0"/>
                  </a:cubicBezTo>
                  <a:lnTo>
                    <a:pt x="24" y="0"/>
                  </a:lnTo>
                  <a:close/>
                  <a:moveTo>
                    <a:pt x="24" y="0"/>
                  </a:moveTo>
                  <a:cubicBezTo>
                    <a:pt x="24" y="0"/>
                    <a:pt x="24" y="0"/>
                    <a:pt x="24" y="0"/>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75" name="Google Shape;1475;p6"/>
            <p:cNvSpPr/>
            <p:nvPr/>
          </p:nvSpPr>
          <p:spPr>
            <a:xfrm>
              <a:off x="11152" y="6813"/>
              <a:ext cx="111" cy="78"/>
            </a:xfrm>
            <a:custGeom>
              <a:avLst/>
              <a:gdLst/>
              <a:ahLst/>
              <a:cxnLst/>
              <a:rect l="l" t="t" r="r" b="b"/>
              <a:pathLst>
                <a:path w="492" h="348" extrusionOk="0">
                  <a:moveTo>
                    <a:pt x="180" y="348"/>
                  </a:moveTo>
                  <a:cubicBezTo>
                    <a:pt x="263" y="348"/>
                    <a:pt x="334" y="287"/>
                    <a:pt x="346" y="204"/>
                  </a:cubicBezTo>
                  <a:cubicBezTo>
                    <a:pt x="468" y="204"/>
                    <a:pt x="468" y="204"/>
                    <a:pt x="468" y="204"/>
                  </a:cubicBezTo>
                  <a:cubicBezTo>
                    <a:pt x="481" y="204"/>
                    <a:pt x="492" y="193"/>
                    <a:pt x="492" y="180"/>
                  </a:cubicBezTo>
                  <a:cubicBezTo>
                    <a:pt x="492" y="167"/>
                    <a:pt x="481" y="156"/>
                    <a:pt x="468" y="156"/>
                  </a:cubicBezTo>
                  <a:cubicBezTo>
                    <a:pt x="346" y="156"/>
                    <a:pt x="346" y="156"/>
                    <a:pt x="346" y="156"/>
                  </a:cubicBezTo>
                  <a:cubicBezTo>
                    <a:pt x="337" y="91"/>
                    <a:pt x="290" y="37"/>
                    <a:pt x="227" y="19"/>
                  </a:cubicBezTo>
                  <a:cubicBezTo>
                    <a:pt x="164" y="0"/>
                    <a:pt x="96" y="20"/>
                    <a:pt x="53" y="70"/>
                  </a:cubicBezTo>
                  <a:cubicBezTo>
                    <a:pt x="10" y="120"/>
                    <a:pt x="0" y="190"/>
                    <a:pt x="27" y="250"/>
                  </a:cubicBezTo>
                  <a:cubicBezTo>
                    <a:pt x="54" y="310"/>
                    <a:pt x="114" y="348"/>
                    <a:pt x="180" y="348"/>
                  </a:cubicBezTo>
                  <a:close/>
                  <a:moveTo>
                    <a:pt x="180" y="60"/>
                  </a:moveTo>
                  <a:cubicBezTo>
                    <a:pt x="229" y="60"/>
                    <a:pt x="272" y="89"/>
                    <a:pt x="291" y="134"/>
                  </a:cubicBezTo>
                  <a:cubicBezTo>
                    <a:pt x="309" y="179"/>
                    <a:pt x="299" y="231"/>
                    <a:pt x="265" y="265"/>
                  </a:cubicBezTo>
                  <a:cubicBezTo>
                    <a:pt x="231" y="299"/>
                    <a:pt x="179" y="309"/>
                    <a:pt x="134" y="291"/>
                  </a:cubicBezTo>
                  <a:cubicBezTo>
                    <a:pt x="89" y="272"/>
                    <a:pt x="60" y="229"/>
                    <a:pt x="60" y="180"/>
                  </a:cubicBezTo>
                  <a:cubicBezTo>
                    <a:pt x="60" y="114"/>
                    <a:pt x="114" y="60"/>
                    <a:pt x="180" y="60"/>
                  </a:cubicBezTo>
                  <a:close/>
                  <a:moveTo>
                    <a:pt x="180" y="60"/>
                  </a:moveTo>
                  <a:cubicBezTo>
                    <a:pt x="180" y="60"/>
                    <a:pt x="180" y="60"/>
                    <a:pt x="180" y="60"/>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476" name="Google Shape;1476;p6"/>
            <p:cNvSpPr/>
            <p:nvPr/>
          </p:nvSpPr>
          <p:spPr>
            <a:xfrm>
              <a:off x="11155" y="6951"/>
              <a:ext cx="180" cy="75"/>
            </a:xfrm>
            <a:custGeom>
              <a:avLst/>
              <a:gdLst/>
              <a:ahLst/>
              <a:cxnLst/>
              <a:rect l="l" t="t" r="r" b="b"/>
              <a:pathLst>
                <a:path w="804" h="334" extrusionOk="0">
                  <a:moveTo>
                    <a:pt x="24" y="191"/>
                  </a:moveTo>
                  <a:cubicBezTo>
                    <a:pt x="362" y="191"/>
                    <a:pt x="362" y="191"/>
                    <a:pt x="362" y="191"/>
                  </a:cubicBezTo>
                  <a:cubicBezTo>
                    <a:pt x="374" y="273"/>
                    <a:pt x="445" y="334"/>
                    <a:pt x="528" y="334"/>
                  </a:cubicBezTo>
                  <a:cubicBezTo>
                    <a:pt x="611" y="334"/>
                    <a:pt x="682" y="273"/>
                    <a:pt x="694" y="191"/>
                  </a:cubicBezTo>
                  <a:cubicBezTo>
                    <a:pt x="780" y="191"/>
                    <a:pt x="780" y="191"/>
                    <a:pt x="780" y="191"/>
                  </a:cubicBezTo>
                  <a:cubicBezTo>
                    <a:pt x="793" y="191"/>
                    <a:pt x="804" y="180"/>
                    <a:pt x="804" y="167"/>
                  </a:cubicBezTo>
                  <a:cubicBezTo>
                    <a:pt x="804" y="154"/>
                    <a:pt x="793" y="143"/>
                    <a:pt x="780" y="143"/>
                  </a:cubicBezTo>
                  <a:cubicBezTo>
                    <a:pt x="694" y="143"/>
                    <a:pt x="694" y="143"/>
                    <a:pt x="694" y="143"/>
                  </a:cubicBezTo>
                  <a:cubicBezTo>
                    <a:pt x="682" y="61"/>
                    <a:pt x="611" y="0"/>
                    <a:pt x="528" y="0"/>
                  </a:cubicBezTo>
                  <a:cubicBezTo>
                    <a:pt x="445" y="0"/>
                    <a:pt x="374" y="61"/>
                    <a:pt x="362" y="143"/>
                  </a:cubicBezTo>
                  <a:cubicBezTo>
                    <a:pt x="24" y="143"/>
                    <a:pt x="24" y="143"/>
                    <a:pt x="24" y="143"/>
                  </a:cubicBezTo>
                  <a:cubicBezTo>
                    <a:pt x="11" y="143"/>
                    <a:pt x="0" y="154"/>
                    <a:pt x="0" y="167"/>
                  </a:cubicBezTo>
                  <a:cubicBezTo>
                    <a:pt x="0" y="180"/>
                    <a:pt x="11" y="191"/>
                    <a:pt x="24" y="191"/>
                  </a:cubicBezTo>
                  <a:close/>
                  <a:moveTo>
                    <a:pt x="528" y="47"/>
                  </a:moveTo>
                  <a:cubicBezTo>
                    <a:pt x="577" y="47"/>
                    <a:pt x="620" y="76"/>
                    <a:pt x="639" y="121"/>
                  </a:cubicBezTo>
                  <a:cubicBezTo>
                    <a:pt x="657" y="166"/>
                    <a:pt x="647" y="218"/>
                    <a:pt x="613" y="252"/>
                  </a:cubicBezTo>
                  <a:cubicBezTo>
                    <a:pt x="579" y="286"/>
                    <a:pt x="527" y="296"/>
                    <a:pt x="482" y="278"/>
                  </a:cubicBezTo>
                  <a:cubicBezTo>
                    <a:pt x="437" y="259"/>
                    <a:pt x="408" y="216"/>
                    <a:pt x="408" y="167"/>
                  </a:cubicBezTo>
                  <a:cubicBezTo>
                    <a:pt x="408" y="101"/>
                    <a:pt x="462" y="47"/>
                    <a:pt x="528" y="47"/>
                  </a:cubicBezTo>
                  <a:close/>
                  <a:moveTo>
                    <a:pt x="528" y="47"/>
                  </a:moveTo>
                  <a:cubicBezTo>
                    <a:pt x="528" y="47"/>
                    <a:pt x="528" y="47"/>
                    <a:pt x="528" y="47"/>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grpSp>
      <p:pic>
        <p:nvPicPr>
          <p:cNvPr id="1477" name="Google Shape;1477;p6" descr="settings.png"/>
          <p:cNvPicPr preferRelativeResize="0"/>
          <p:nvPr/>
        </p:nvPicPr>
        <p:blipFill rotWithShape="1">
          <a:blip r:embed="rId3">
            <a:alphaModFix/>
          </a:blip>
          <a:srcRect/>
          <a:stretch/>
        </p:blipFill>
        <p:spPr>
          <a:xfrm>
            <a:off x="1146032" y="2084799"/>
            <a:ext cx="2438096" cy="2438096"/>
          </a:xfrm>
          <a:prstGeom prst="rect">
            <a:avLst/>
          </a:prstGeom>
          <a:noFill/>
          <a:ln>
            <a:noFill/>
          </a:ln>
        </p:spPr>
      </p:pic>
      <p:sp>
        <p:nvSpPr>
          <p:cNvPr id="1478" name="Google Shape;1478;p6"/>
          <p:cNvSpPr/>
          <p:nvPr/>
        </p:nvSpPr>
        <p:spPr>
          <a:xfrm>
            <a:off x="9447817" y="2168435"/>
            <a:ext cx="2183893" cy="683244"/>
          </a:xfrm>
          <a:prstGeom prst="rect">
            <a:avLst/>
          </a:prstGeom>
          <a:noFill/>
          <a:ln>
            <a:noFill/>
          </a:ln>
        </p:spPr>
        <p:txBody>
          <a:bodyPr spcFirstLastPara="1" wrap="square" lIns="45713" tIns="22850" rIns="45713" bIns="22850" anchor="t" anchorCtr="0">
            <a:spAutoFit/>
          </a:bodyPr>
          <a:lstStyle/>
          <a:p>
            <a:pPr>
              <a:lnSpc>
                <a:spcPct val="115000"/>
              </a:lnSpc>
              <a:buClr>
                <a:srgbClr val="000000"/>
              </a:buClr>
              <a:buSzPts val="3600"/>
            </a:pPr>
            <a:r>
              <a:rPr lang="en-US">
                <a:solidFill>
                  <a:srgbClr val="000000"/>
                </a:solidFill>
                <a:latin typeface="Poppins"/>
                <a:ea typeface="Poppins"/>
                <a:cs typeface="Poppins"/>
                <a:sym typeface="Poppins"/>
              </a:rPr>
              <a:t>Reduced Negotiation Time:</a:t>
            </a:r>
            <a:endParaRPr b="1">
              <a:solidFill>
                <a:srgbClr val="434343"/>
              </a:solidFill>
              <a:latin typeface="Poppins"/>
              <a:ea typeface="Poppins"/>
              <a:cs typeface="Poppins"/>
              <a:sym typeface="Poppins"/>
            </a:endParaRPr>
          </a:p>
        </p:txBody>
      </p:sp>
      <p:pic>
        <p:nvPicPr>
          <p:cNvPr id="1479" name="Google Shape;1479;p6"/>
          <p:cNvPicPr preferRelativeResize="0"/>
          <p:nvPr/>
        </p:nvPicPr>
        <p:blipFill rotWithShape="1">
          <a:blip r:embed="rId4">
            <a:alphaModFix/>
          </a:blip>
          <a:srcRect/>
          <a:stretch/>
        </p:blipFill>
        <p:spPr>
          <a:xfrm flipH="1">
            <a:off x="4940640" y="4228475"/>
            <a:ext cx="428452" cy="428452"/>
          </a:xfrm>
          <a:prstGeom prst="rect">
            <a:avLst/>
          </a:prstGeom>
          <a:noFill/>
          <a:ln w="9525" cap="flat" cmpd="sng">
            <a:solidFill>
              <a:schemeClr val="lt1"/>
            </a:solidFill>
            <a:prstDash val="solid"/>
            <a:round/>
            <a:headEnd type="none" w="sm" len="sm"/>
            <a:tailEnd type="none" w="sm" len="sm"/>
          </a:ln>
        </p:spPr>
      </p:pic>
      <p:sp>
        <p:nvSpPr>
          <p:cNvPr id="1480" name="Google Shape;1480;p6"/>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16</a:t>
            </a:fld>
            <a:endParaRPr sz="1200">
              <a:solidFill>
                <a:srgbClr val="6C6F74"/>
              </a:solidFill>
              <a:latin typeface="Poppins"/>
              <a:ea typeface="Poppins"/>
              <a:cs typeface="Poppins"/>
              <a:sym typeface="Poppins"/>
            </a:endParaRPr>
          </a:p>
        </p:txBody>
      </p:sp>
    </p:spTree>
    <p:extLst>
      <p:ext uri="{BB962C8B-B14F-4D97-AF65-F5344CB8AC3E}">
        <p14:creationId xmlns:p14="http://schemas.microsoft.com/office/powerpoint/2010/main" val="185197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409"/>
                                        </p:tgtEl>
                                        <p:attrNameLst>
                                          <p:attrName>style.visibility</p:attrName>
                                        </p:attrNameLst>
                                      </p:cBhvr>
                                      <p:to>
                                        <p:strVal val="visible"/>
                                      </p:to>
                                    </p:set>
                                    <p:animEffect transition="in" filter="fade">
                                      <p:cBhvr>
                                        <p:cTn id="7" dur="500"/>
                                        <p:tgtEl>
                                          <p:spTgt spid="1409"/>
                                        </p:tgtEl>
                                      </p:cBhvr>
                                    </p:animEffect>
                                  </p:childTnLst>
                                </p:cTn>
                              </p:par>
                              <p:par>
                                <p:cTn id="8" presetID="10" presetClass="entr" presetSubtype="0" fill="hold" nodeType="withEffect">
                                  <p:stCondLst>
                                    <p:cond delay="250"/>
                                  </p:stCondLst>
                                  <p:childTnLst>
                                    <p:set>
                                      <p:cBhvr>
                                        <p:cTn id="9" dur="1" fill="hold">
                                          <p:stCondLst>
                                            <p:cond delay="0"/>
                                          </p:stCondLst>
                                        </p:cTn>
                                        <p:tgtEl>
                                          <p:spTgt spid="1406"/>
                                        </p:tgtEl>
                                        <p:attrNameLst>
                                          <p:attrName>style.visibility</p:attrName>
                                        </p:attrNameLst>
                                      </p:cBhvr>
                                      <p:to>
                                        <p:strVal val="visible"/>
                                      </p:to>
                                    </p:set>
                                    <p:animEffect transition="in" filter="fade">
                                      <p:cBhvr>
                                        <p:cTn id="10" dur="500"/>
                                        <p:tgtEl>
                                          <p:spTgt spid="1406"/>
                                        </p:tgtEl>
                                      </p:cBhvr>
                                    </p:animEffect>
                                  </p:childTnLst>
                                </p:cTn>
                              </p:par>
                              <p:par>
                                <p:cTn id="11" presetID="10" presetClass="entr" presetSubtype="0" fill="hold" nodeType="withEffect">
                                  <p:stCondLst>
                                    <p:cond delay="250"/>
                                  </p:stCondLst>
                                  <p:childTnLst>
                                    <p:set>
                                      <p:cBhvr>
                                        <p:cTn id="12" dur="1" fill="hold">
                                          <p:stCondLst>
                                            <p:cond delay="0"/>
                                          </p:stCondLst>
                                        </p:cTn>
                                        <p:tgtEl>
                                          <p:spTgt spid="1410"/>
                                        </p:tgtEl>
                                        <p:attrNameLst>
                                          <p:attrName>style.visibility</p:attrName>
                                        </p:attrNameLst>
                                      </p:cBhvr>
                                      <p:to>
                                        <p:strVal val="visible"/>
                                      </p:to>
                                    </p:set>
                                    <p:animEffect transition="in" filter="fade">
                                      <p:cBhvr>
                                        <p:cTn id="13" dur="500"/>
                                        <p:tgtEl>
                                          <p:spTgt spid="1410"/>
                                        </p:tgtEl>
                                      </p:cBhvr>
                                    </p:animEffect>
                                  </p:childTnLst>
                                </p:cTn>
                              </p:par>
                              <p:par>
                                <p:cTn id="14" presetID="10" presetClass="entr" presetSubtype="0" fill="hold" nodeType="withEffect">
                                  <p:stCondLst>
                                    <p:cond delay="250"/>
                                  </p:stCondLst>
                                  <p:childTnLst>
                                    <p:set>
                                      <p:cBhvr>
                                        <p:cTn id="15" dur="1" fill="hold">
                                          <p:stCondLst>
                                            <p:cond delay="0"/>
                                          </p:stCondLst>
                                        </p:cTn>
                                        <p:tgtEl>
                                          <p:spTgt spid="1407"/>
                                        </p:tgtEl>
                                        <p:attrNameLst>
                                          <p:attrName>style.visibility</p:attrName>
                                        </p:attrNameLst>
                                      </p:cBhvr>
                                      <p:to>
                                        <p:strVal val="visible"/>
                                      </p:to>
                                    </p:set>
                                    <p:animEffect transition="in" filter="fade">
                                      <p:cBhvr>
                                        <p:cTn id="16" dur="500"/>
                                        <p:tgtEl>
                                          <p:spTgt spid="1407"/>
                                        </p:tgtEl>
                                      </p:cBhvr>
                                    </p:animEffect>
                                  </p:childTnLst>
                                </p:cTn>
                              </p:par>
                              <p:par>
                                <p:cTn id="17" presetID="10" presetClass="entr" presetSubtype="0" fill="hold" nodeType="withEffect">
                                  <p:stCondLst>
                                    <p:cond delay="250"/>
                                  </p:stCondLst>
                                  <p:childTnLst>
                                    <p:set>
                                      <p:cBhvr>
                                        <p:cTn id="18" dur="1" fill="hold">
                                          <p:stCondLst>
                                            <p:cond delay="0"/>
                                          </p:stCondLst>
                                        </p:cTn>
                                        <p:tgtEl>
                                          <p:spTgt spid="1408"/>
                                        </p:tgtEl>
                                        <p:attrNameLst>
                                          <p:attrName>style.visibility</p:attrName>
                                        </p:attrNameLst>
                                      </p:cBhvr>
                                      <p:to>
                                        <p:strVal val="visible"/>
                                      </p:to>
                                    </p:set>
                                    <p:animEffect transition="in" filter="fade">
                                      <p:cBhvr>
                                        <p:cTn id="19" dur="500"/>
                                        <p:tgtEl>
                                          <p:spTgt spid="1408"/>
                                        </p:tgtEl>
                                      </p:cBhvr>
                                    </p:animEffect>
                                  </p:childTnLst>
                                </p:cTn>
                              </p:par>
                              <p:par>
                                <p:cTn id="20" presetID="10" presetClass="entr" presetSubtype="0" fill="hold" nodeType="withEffect">
                                  <p:stCondLst>
                                    <p:cond delay="250"/>
                                  </p:stCondLst>
                                  <p:childTnLst>
                                    <p:set>
                                      <p:cBhvr>
                                        <p:cTn id="21" dur="1" fill="hold">
                                          <p:stCondLst>
                                            <p:cond delay="0"/>
                                          </p:stCondLst>
                                        </p:cTn>
                                        <p:tgtEl>
                                          <p:spTgt spid="1415"/>
                                        </p:tgtEl>
                                        <p:attrNameLst>
                                          <p:attrName>style.visibility</p:attrName>
                                        </p:attrNameLst>
                                      </p:cBhvr>
                                      <p:to>
                                        <p:strVal val="visible"/>
                                      </p:to>
                                    </p:set>
                                    <p:animEffect transition="in" filter="fade">
                                      <p:cBhvr>
                                        <p:cTn id="22" dur="500"/>
                                        <p:tgtEl>
                                          <p:spTgt spid="1415"/>
                                        </p:tgtEl>
                                      </p:cBhvr>
                                    </p:animEffect>
                                  </p:childTnLst>
                                </p:cTn>
                              </p:par>
                              <p:par>
                                <p:cTn id="23" presetID="10" presetClass="entr" presetSubtype="0" fill="hold" nodeType="withEffect">
                                  <p:stCondLst>
                                    <p:cond delay="250"/>
                                  </p:stCondLst>
                                  <p:childTnLst>
                                    <p:set>
                                      <p:cBhvr>
                                        <p:cTn id="24" dur="1" fill="hold">
                                          <p:stCondLst>
                                            <p:cond delay="0"/>
                                          </p:stCondLst>
                                        </p:cTn>
                                        <p:tgtEl>
                                          <p:spTgt spid="1416"/>
                                        </p:tgtEl>
                                        <p:attrNameLst>
                                          <p:attrName>style.visibility</p:attrName>
                                        </p:attrNameLst>
                                      </p:cBhvr>
                                      <p:to>
                                        <p:strVal val="visible"/>
                                      </p:to>
                                    </p:set>
                                    <p:animEffect transition="in" filter="fade">
                                      <p:cBhvr>
                                        <p:cTn id="25" dur="500"/>
                                        <p:tgtEl>
                                          <p:spTgt spid="1416"/>
                                        </p:tgtEl>
                                      </p:cBhvr>
                                    </p:animEffect>
                                  </p:childTnLst>
                                </p:cTn>
                              </p:par>
                              <p:par>
                                <p:cTn id="26" presetID="10" presetClass="entr" presetSubtype="0" fill="hold" nodeType="withEffect">
                                  <p:stCondLst>
                                    <p:cond delay="250"/>
                                  </p:stCondLst>
                                  <p:childTnLst>
                                    <p:set>
                                      <p:cBhvr>
                                        <p:cTn id="27" dur="1" fill="hold">
                                          <p:stCondLst>
                                            <p:cond delay="0"/>
                                          </p:stCondLst>
                                        </p:cTn>
                                        <p:tgtEl>
                                          <p:spTgt spid="1420"/>
                                        </p:tgtEl>
                                        <p:attrNameLst>
                                          <p:attrName>style.visibility</p:attrName>
                                        </p:attrNameLst>
                                      </p:cBhvr>
                                      <p:to>
                                        <p:strVal val="visible"/>
                                      </p:to>
                                    </p:set>
                                    <p:animEffect transition="in" filter="fade">
                                      <p:cBhvr>
                                        <p:cTn id="28" dur="500"/>
                                        <p:tgtEl>
                                          <p:spTgt spid="1420"/>
                                        </p:tgtEl>
                                      </p:cBhvr>
                                    </p:animEffect>
                                  </p:childTnLst>
                                </p:cTn>
                              </p:par>
                              <p:par>
                                <p:cTn id="29" presetID="10" presetClass="entr" presetSubtype="0" fill="hold" nodeType="withEffect">
                                  <p:stCondLst>
                                    <p:cond delay="250"/>
                                  </p:stCondLst>
                                  <p:childTnLst>
                                    <p:set>
                                      <p:cBhvr>
                                        <p:cTn id="30" dur="1" fill="hold">
                                          <p:stCondLst>
                                            <p:cond delay="0"/>
                                          </p:stCondLst>
                                        </p:cTn>
                                        <p:tgtEl>
                                          <p:spTgt spid="1421"/>
                                        </p:tgtEl>
                                        <p:attrNameLst>
                                          <p:attrName>style.visibility</p:attrName>
                                        </p:attrNameLst>
                                      </p:cBhvr>
                                      <p:to>
                                        <p:strVal val="visible"/>
                                      </p:to>
                                    </p:set>
                                    <p:animEffect transition="in" filter="fade">
                                      <p:cBhvr>
                                        <p:cTn id="31" dur="500"/>
                                        <p:tgtEl>
                                          <p:spTgt spid="1421"/>
                                        </p:tgtEl>
                                      </p:cBhvr>
                                    </p:animEffect>
                                  </p:childTnLst>
                                </p:cTn>
                              </p:par>
                              <p:par>
                                <p:cTn id="32" presetID="10" presetClass="entr" presetSubtype="0" fill="hold" nodeType="withEffect">
                                  <p:stCondLst>
                                    <p:cond delay="250"/>
                                  </p:stCondLst>
                                  <p:childTnLst>
                                    <p:set>
                                      <p:cBhvr>
                                        <p:cTn id="33" dur="1" fill="hold">
                                          <p:stCondLst>
                                            <p:cond delay="0"/>
                                          </p:stCondLst>
                                        </p:cTn>
                                        <p:tgtEl>
                                          <p:spTgt spid="1422"/>
                                        </p:tgtEl>
                                        <p:attrNameLst>
                                          <p:attrName>style.visibility</p:attrName>
                                        </p:attrNameLst>
                                      </p:cBhvr>
                                      <p:to>
                                        <p:strVal val="visible"/>
                                      </p:to>
                                    </p:set>
                                    <p:animEffect transition="in" filter="fade">
                                      <p:cBhvr>
                                        <p:cTn id="34" dur="500"/>
                                        <p:tgtEl>
                                          <p:spTgt spid="1422"/>
                                        </p:tgtEl>
                                      </p:cBhvr>
                                    </p:animEffect>
                                  </p:childTnLst>
                                </p:cTn>
                              </p:par>
                              <p:par>
                                <p:cTn id="35" presetID="10" presetClass="entr" presetSubtype="0" fill="hold" nodeType="withEffect">
                                  <p:stCondLst>
                                    <p:cond delay="250"/>
                                  </p:stCondLst>
                                  <p:childTnLst>
                                    <p:set>
                                      <p:cBhvr>
                                        <p:cTn id="36" dur="1" fill="hold">
                                          <p:stCondLst>
                                            <p:cond delay="0"/>
                                          </p:stCondLst>
                                        </p:cTn>
                                        <p:tgtEl>
                                          <p:spTgt spid="1423"/>
                                        </p:tgtEl>
                                        <p:attrNameLst>
                                          <p:attrName>style.visibility</p:attrName>
                                        </p:attrNameLst>
                                      </p:cBhvr>
                                      <p:to>
                                        <p:strVal val="visible"/>
                                      </p:to>
                                    </p:set>
                                    <p:animEffect transition="in" filter="fade">
                                      <p:cBhvr>
                                        <p:cTn id="37" dur="500"/>
                                        <p:tgtEl>
                                          <p:spTgt spid="1423"/>
                                        </p:tgtEl>
                                      </p:cBhvr>
                                    </p:animEffect>
                                  </p:childTnLst>
                                </p:cTn>
                              </p:par>
                              <p:par>
                                <p:cTn id="38" presetID="10" presetClass="entr" presetSubtype="0" fill="hold" nodeType="withEffect">
                                  <p:stCondLst>
                                    <p:cond delay="250"/>
                                  </p:stCondLst>
                                  <p:childTnLst>
                                    <p:set>
                                      <p:cBhvr>
                                        <p:cTn id="39" dur="1" fill="hold">
                                          <p:stCondLst>
                                            <p:cond delay="0"/>
                                          </p:stCondLst>
                                        </p:cTn>
                                        <p:tgtEl>
                                          <p:spTgt spid="1478"/>
                                        </p:tgtEl>
                                        <p:attrNameLst>
                                          <p:attrName>style.visibility</p:attrName>
                                        </p:attrNameLst>
                                      </p:cBhvr>
                                      <p:to>
                                        <p:strVal val="visible"/>
                                      </p:to>
                                    </p:set>
                                    <p:animEffect transition="in" filter="fade">
                                      <p:cBhvr>
                                        <p:cTn id="40" dur="500"/>
                                        <p:tgtEl>
                                          <p:spTgt spid="1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12"/>
          <p:cNvSpPr txBox="1">
            <a:spLocks noGrp="1"/>
          </p:cNvSpPr>
          <p:nvPr>
            <p:ph type="title"/>
          </p:nvPr>
        </p:nvSpPr>
        <p:spPr>
          <a:xfrm>
            <a:off x="971235" y="751830"/>
            <a:ext cx="9824585" cy="1325563"/>
          </a:xfrm>
          <a:prstGeom prst="rect">
            <a:avLst/>
          </a:prstGeom>
          <a:noFill/>
          <a:ln>
            <a:noFill/>
          </a:ln>
        </p:spPr>
        <p:txBody>
          <a:bodyPr spcFirstLastPara="1" vert="horz" wrap="square" lIns="45713" tIns="45713" rIns="45713" bIns="45713" rtlCol="0" anchor="t" anchorCtr="0">
            <a:noAutofit/>
          </a:bodyPr>
          <a:lstStyle/>
          <a:p>
            <a:pPr>
              <a:lnSpc>
                <a:spcPct val="100000"/>
              </a:lnSpc>
              <a:buSzPts val="2800"/>
            </a:pPr>
            <a:r>
              <a:rPr lang="en-US"/>
              <a:t>Future Milestone</a:t>
            </a:r>
            <a:endParaRPr>
              <a:solidFill>
                <a:srgbClr val="FF8200"/>
              </a:solidFill>
            </a:endParaRPr>
          </a:p>
        </p:txBody>
      </p:sp>
      <p:sp>
        <p:nvSpPr>
          <p:cNvPr id="1601" name="Google Shape;1601;p12"/>
          <p:cNvSpPr txBox="1"/>
          <p:nvPr/>
        </p:nvSpPr>
        <p:spPr>
          <a:xfrm>
            <a:off x="1042503" y="2910378"/>
            <a:ext cx="7996994" cy="353923"/>
          </a:xfrm>
          <a:prstGeom prst="rect">
            <a:avLst/>
          </a:prstGeom>
          <a:noFill/>
          <a:ln>
            <a:noFill/>
          </a:ln>
        </p:spPr>
        <p:txBody>
          <a:bodyPr spcFirstLastPara="1" wrap="square" lIns="45713" tIns="22850" rIns="45713" bIns="22850" anchor="t" anchorCtr="0">
            <a:spAutoFit/>
          </a:bodyPr>
          <a:lstStyle/>
          <a:p>
            <a:pPr>
              <a:buClr>
                <a:srgbClr val="000000"/>
              </a:buClr>
              <a:buSzPts val="4000"/>
            </a:pPr>
            <a:r>
              <a:rPr lang="en-US" sz="2000">
                <a:solidFill>
                  <a:srgbClr val="000000"/>
                </a:solidFill>
                <a:latin typeface="Poppins"/>
                <a:ea typeface="Poppins"/>
                <a:cs typeface="Poppins"/>
                <a:sym typeface="Poppins"/>
              </a:rPr>
              <a:t>Here are some of the megatrend of OOH Industry:</a:t>
            </a:r>
            <a:endParaRPr sz="2000">
              <a:solidFill>
                <a:srgbClr val="000000"/>
              </a:solidFill>
              <a:latin typeface="Poppins"/>
              <a:ea typeface="Poppins"/>
              <a:cs typeface="Poppins"/>
              <a:sym typeface="Poppins"/>
            </a:endParaRPr>
          </a:p>
        </p:txBody>
      </p:sp>
      <p:sp>
        <p:nvSpPr>
          <p:cNvPr id="1602" name="Google Shape;1602;p12"/>
          <p:cNvSpPr/>
          <p:nvPr/>
        </p:nvSpPr>
        <p:spPr>
          <a:xfrm>
            <a:off x="1993569" y="3797711"/>
            <a:ext cx="1441430" cy="846125"/>
          </a:xfrm>
          <a:custGeom>
            <a:avLst/>
            <a:gdLst/>
            <a:ahLst/>
            <a:cxnLst/>
            <a:rect l="l" t="t" r="r" b="b"/>
            <a:pathLst>
              <a:path w="346" h="203" extrusionOk="0">
                <a:moveTo>
                  <a:pt x="0" y="0"/>
                </a:moveTo>
                <a:cubicBezTo>
                  <a:pt x="101" y="102"/>
                  <a:pt x="245" y="102"/>
                  <a:pt x="346" y="0"/>
                </a:cubicBezTo>
                <a:cubicBezTo>
                  <a:pt x="346" y="203"/>
                  <a:pt x="346" y="203"/>
                  <a:pt x="346" y="203"/>
                </a:cubicBezTo>
                <a:cubicBezTo>
                  <a:pt x="245" y="102"/>
                  <a:pt x="101" y="102"/>
                  <a:pt x="0" y="203"/>
                </a:cubicBezTo>
                <a:lnTo>
                  <a:pt x="0" y="0"/>
                </a:lnTo>
                <a:close/>
              </a:path>
            </a:pathLst>
          </a:custGeom>
          <a:solidFill>
            <a:srgbClr val="F2F2F2"/>
          </a:solidFill>
          <a:ln>
            <a:noFill/>
          </a:ln>
        </p:spPr>
        <p:txBody>
          <a:bodyPr spcFirstLastPara="1" wrap="square" lIns="91413" tIns="45688" rIns="91413" bIns="45688" anchor="t" anchorCtr="0">
            <a:noAutofit/>
          </a:bodyPr>
          <a:lstStyle/>
          <a:p>
            <a:pPr>
              <a:buClr>
                <a:srgbClr val="000000"/>
              </a:buClr>
              <a:buSzPts val="3600"/>
            </a:pPr>
            <a:endParaRPr>
              <a:solidFill>
                <a:srgbClr val="000000"/>
              </a:solidFill>
              <a:latin typeface="Calibri"/>
              <a:ea typeface="Calibri"/>
              <a:cs typeface="Calibri"/>
              <a:sym typeface="Calibri"/>
            </a:endParaRPr>
          </a:p>
        </p:txBody>
      </p:sp>
      <p:sp>
        <p:nvSpPr>
          <p:cNvPr id="1603" name="Google Shape;1603;p12"/>
          <p:cNvSpPr/>
          <p:nvPr/>
        </p:nvSpPr>
        <p:spPr>
          <a:xfrm>
            <a:off x="4281124" y="3797711"/>
            <a:ext cx="1446191" cy="846125"/>
          </a:xfrm>
          <a:custGeom>
            <a:avLst/>
            <a:gdLst/>
            <a:ahLst/>
            <a:cxnLst/>
            <a:rect l="l" t="t" r="r" b="b"/>
            <a:pathLst>
              <a:path w="347" h="203" extrusionOk="0">
                <a:moveTo>
                  <a:pt x="0" y="0"/>
                </a:moveTo>
                <a:cubicBezTo>
                  <a:pt x="102" y="102"/>
                  <a:pt x="245" y="102"/>
                  <a:pt x="347" y="0"/>
                </a:cubicBezTo>
                <a:cubicBezTo>
                  <a:pt x="347" y="203"/>
                  <a:pt x="347" y="203"/>
                  <a:pt x="347" y="203"/>
                </a:cubicBezTo>
                <a:cubicBezTo>
                  <a:pt x="245" y="102"/>
                  <a:pt x="102" y="102"/>
                  <a:pt x="0" y="203"/>
                </a:cubicBezTo>
                <a:lnTo>
                  <a:pt x="0" y="0"/>
                </a:lnTo>
                <a:close/>
              </a:path>
            </a:pathLst>
          </a:custGeom>
          <a:solidFill>
            <a:srgbClr val="F2F2F2"/>
          </a:solidFill>
          <a:ln>
            <a:noFill/>
          </a:ln>
        </p:spPr>
        <p:txBody>
          <a:bodyPr spcFirstLastPara="1" wrap="square" lIns="91413" tIns="45688" rIns="91413" bIns="45688" anchor="t" anchorCtr="0">
            <a:noAutofit/>
          </a:bodyPr>
          <a:lstStyle/>
          <a:p>
            <a:pPr>
              <a:buClr>
                <a:srgbClr val="000000"/>
              </a:buClr>
              <a:buSzPts val="3600"/>
            </a:pPr>
            <a:endParaRPr>
              <a:solidFill>
                <a:srgbClr val="000000"/>
              </a:solidFill>
              <a:latin typeface="Calibri"/>
              <a:ea typeface="Calibri"/>
              <a:cs typeface="Calibri"/>
              <a:sym typeface="Calibri"/>
            </a:endParaRPr>
          </a:p>
        </p:txBody>
      </p:sp>
      <p:sp>
        <p:nvSpPr>
          <p:cNvPr id="1604" name="Google Shape;1604;p12"/>
          <p:cNvSpPr/>
          <p:nvPr/>
        </p:nvSpPr>
        <p:spPr>
          <a:xfrm>
            <a:off x="6568678" y="3797711"/>
            <a:ext cx="1446191" cy="846125"/>
          </a:xfrm>
          <a:custGeom>
            <a:avLst/>
            <a:gdLst/>
            <a:ahLst/>
            <a:cxnLst/>
            <a:rect l="l" t="t" r="r" b="b"/>
            <a:pathLst>
              <a:path w="347" h="203" extrusionOk="0">
                <a:moveTo>
                  <a:pt x="0" y="0"/>
                </a:moveTo>
                <a:cubicBezTo>
                  <a:pt x="102" y="102"/>
                  <a:pt x="245" y="102"/>
                  <a:pt x="347" y="0"/>
                </a:cubicBezTo>
                <a:cubicBezTo>
                  <a:pt x="347" y="203"/>
                  <a:pt x="347" y="203"/>
                  <a:pt x="347" y="203"/>
                </a:cubicBezTo>
                <a:cubicBezTo>
                  <a:pt x="245" y="102"/>
                  <a:pt x="102" y="102"/>
                  <a:pt x="0" y="203"/>
                </a:cubicBezTo>
                <a:lnTo>
                  <a:pt x="0" y="0"/>
                </a:lnTo>
                <a:close/>
              </a:path>
            </a:pathLst>
          </a:custGeom>
          <a:solidFill>
            <a:srgbClr val="F2F2F2"/>
          </a:solidFill>
          <a:ln>
            <a:noFill/>
          </a:ln>
        </p:spPr>
        <p:txBody>
          <a:bodyPr spcFirstLastPara="1" wrap="square" lIns="91413" tIns="45688" rIns="91413" bIns="45688" anchor="t" anchorCtr="0">
            <a:noAutofit/>
          </a:bodyPr>
          <a:lstStyle/>
          <a:p>
            <a:pPr>
              <a:buClr>
                <a:srgbClr val="000000"/>
              </a:buClr>
              <a:buSzPts val="3600"/>
            </a:pPr>
            <a:endParaRPr>
              <a:solidFill>
                <a:srgbClr val="000000"/>
              </a:solidFill>
              <a:latin typeface="Calibri"/>
              <a:ea typeface="Calibri"/>
              <a:cs typeface="Calibri"/>
              <a:sym typeface="Calibri"/>
            </a:endParaRPr>
          </a:p>
        </p:txBody>
      </p:sp>
      <p:sp>
        <p:nvSpPr>
          <p:cNvPr id="1605" name="Google Shape;1605;p12"/>
          <p:cNvSpPr txBox="1"/>
          <p:nvPr/>
        </p:nvSpPr>
        <p:spPr>
          <a:xfrm>
            <a:off x="698351" y="5132256"/>
            <a:ext cx="1742725" cy="292368"/>
          </a:xfrm>
          <a:prstGeom prst="rect">
            <a:avLst/>
          </a:prstGeom>
          <a:noFill/>
          <a:ln>
            <a:noFill/>
          </a:ln>
        </p:spPr>
        <p:txBody>
          <a:bodyPr spcFirstLastPara="1" wrap="square" lIns="45713" tIns="22850" rIns="45713" bIns="22850" anchor="t" anchorCtr="0">
            <a:spAutoFit/>
          </a:bodyPr>
          <a:lstStyle/>
          <a:p>
            <a:pPr algn="ctr">
              <a:buClr>
                <a:srgbClr val="000000"/>
              </a:buClr>
              <a:buSzPts val="3200"/>
            </a:pPr>
            <a:r>
              <a:rPr lang="en-US" sz="1600" b="1" dirty="0">
                <a:solidFill>
                  <a:schemeClr val="dk1"/>
                </a:solidFill>
                <a:latin typeface="Poppins"/>
                <a:ea typeface="Poppins"/>
                <a:cs typeface="Poppins"/>
                <a:sym typeface="Poppins"/>
              </a:rPr>
              <a:t>3D Billboards</a:t>
            </a:r>
            <a:endParaRPr sz="1600" b="1" dirty="0">
              <a:solidFill>
                <a:srgbClr val="000000"/>
              </a:solidFill>
              <a:latin typeface="Poppins"/>
              <a:ea typeface="Poppins"/>
              <a:cs typeface="Poppins"/>
              <a:sym typeface="Poppins"/>
            </a:endParaRPr>
          </a:p>
        </p:txBody>
      </p:sp>
      <p:sp>
        <p:nvSpPr>
          <p:cNvPr id="1606" name="Google Shape;1606;p12"/>
          <p:cNvSpPr txBox="1"/>
          <p:nvPr/>
        </p:nvSpPr>
        <p:spPr>
          <a:xfrm>
            <a:off x="2937132" y="5056725"/>
            <a:ext cx="2003577" cy="538589"/>
          </a:xfrm>
          <a:prstGeom prst="rect">
            <a:avLst/>
          </a:prstGeom>
          <a:noFill/>
          <a:ln>
            <a:noFill/>
          </a:ln>
        </p:spPr>
        <p:txBody>
          <a:bodyPr spcFirstLastPara="1" wrap="square" lIns="45713" tIns="22850" rIns="45713" bIns="22850" anchor="t" anchorCtr="0">
            <a:spAutoFit/>
          </a:bodyPr>
          <a:lstStyle/>
          <a:p>
            <a:pPr algn="ctr">
              <a:buClr>
                <a:srgbClr val="000000"/>
              </a:buClr>
              <a:buSzPts val="3200"/>
            </a:pPr>
            <a:r>
              <a:rPr lang="en-US" sz="1600" b="1" dirty="0">
                <a:solidFill>
                  <a:schemeClr val="dk1"/>
                </a:solidFill>
                <a:latin typeface="Poppins"/>
                <a:ea typeface="Poppins"/>
                <a:cs typeface="Poppins"/>
                <a:sym typeface="Poppins"/>
              </a:rPr>
              <a:t>OOH Programmatic Buying</a:t>
            </a:r>
            <a:endParaRPr sz="1600" b="1" dirty="0">
              <a:solidFill>
                <a:srgbClr val="000000"/>
              </a:solidFill>
              <a:latin typeface="Poppins"/>
              <a:ea typeface="Poppins"/>
              <a:cs typeface="Poppins"/>
              <a:sym typeface="Poppins"/>
            </a:endParaRPr>
          </a:p>
        </p:txBody>
      </p:sp>
      <p:sp>
        <p:nvSpPr>
          <p:cNvPr id="1607" name="Google Shape;1607;p12"/>
          <p:cNvSpPr txBox="1"/>
          <p:nvPr/>
        </p:nvSpPr>
        <p:spPr>
          <a:xfrm>
            <a:off x="5268001" y="4997731"/>
            <a:ext cx="1742725" cy="784810"/>
          </a:xfrm>
          <a:prstGeom prst="rect">
            <a:avLst/>
          </a:prstGeom>
          <a:noFill/>
          <a:ln>
            <a:noFill/>
          </a:ln>
        </p:spPr>
        <p:txBody>
          <a:bodyPr spcFirstLastPara="1" wrap="square" lIns="45713" tIns="22850" rIns="45713" bIns="22850" anchor="t" anchorCtr="0">
            <a:spAutoFit/>
          </a:bodyPr>
          <a:lstStyle/>
          <a:p>
            <a:pPr algn="ctr">
              <a:buClr>
                <a:srgbClr val="000000"/>
              </a:buClr>
              <a:buSzPts val="3200"/>
            </a:pPr>
            <a:r>
              <a:rPr lang="en-US" sz="1600" b="1">
                <a:solidFill>
                  <a:srgbClr val="000000"/>
                </a:solidFill>
                <a:latin typeface="Poppins"/>
                <a:ea typeface="Poppins"/>
                <a:cs typeface="Poppins"/>
                <a:sym typeface="Poppins"/>
              </a:rPr>
              <a:t>Interactive And Engaging Creative </a:t>
            </a:r>
            <a:endParaRPr sz="1600" b="1">
              <a:solidFill>
                <a:srgbClr val="000000"/>
              </a:solidFill>
              <a:latin typeface="Poppins"/>
              <a:ea typeface="Poppins"/>
              <a:cs typeface="Poppins"/>
              <a:sym typeface="Poppins"/>
            </a:endParaRPr>
          </a:p>
        </p:txBody>
      </p:sp>
      <p:sp>
        <p:nvSpPr>
          <p:cNvPr id="1608" name="Google Shape;1608;p12"/>
          <p:cNvSpPr txBox="1"/>
          <p:nvPr/>
        </p:nvSpPr>
        <p:spPr>
          <a:xfrm>
            <a:off x="7565777" y="5041977"/>
            <a:ext cx="1742725" cy="538589"/>
          </a:xfrm>
          <a:prstGeom prst="rect">
            <a:avLst/>
          </a:prstGeom>
          <a:noFill/>
          <a:ln>
            <a:noFill/>
          </a:ln>
        </p:spPr>
        <p:txBody>
          <a:bodyPr spcFirstLastPara="1" wrap="square" lIns="45713" tIns="22850" rIns="45713" bIns="22850" anchor="t" anchorCtr="0">
            <a:spAutoFit/>
          </a:bodyPr>
          <a:lstStyle/>
          <a:p>
            <a:pPr algn="ctr">
              <a:buClr>
                <a:srgbClr val="000000"/>
              </a:buClr>
              <a:buSzPts val="3200"/>
            </a:pPr>
            <a:r>
              <a:rPr lang="en-US" sz="1600" b="1">
                <a:solidFill>
                  <a:srgbClr val="000000"/>
                </a:solidFill>
                <a:latin typeface="Poppins"/>
                <a:ea typeface="Poppins"/>
                <a:cs typeface="Poppins"/>
                <a:sym typeface="Poppins"/>
              </a:rPr>
              <a:t>Structural QR Codes</a:t>
            </a:r>
            <a:endParaRPr sz="1600" b="1">
              <a:solidFill>
                <a:srgbClr val="000000"/>
              </a:solidFill>
              <a:latin typeface="Poppins"/>
              <a:ea typeface="Poppins"/>
              <a:cs typeface="Poppins"/>
              <a:sym typeface="Poppins"/>
            </a:endParaRPr>
          </a:p>
        </p:txBody>
      </p:sp>
      <p:sp>
        <p:nvSpPr>
          <p:cNvPr id="1609" name="Google Shape;1609;p12"/>
          <p:cNvSpPr txBox="1"/>
          <p:nvPr/>
        </p:nvSpPr>
        <p:spPr>
          <a:xfrm>
            <a:off x="1010424" y="2116184"/>
            <a:ext cx="8381771" cy="661699"/>
          </a:xfrm>
          <a:prstGeom prst="rect">
            <a:avLst/>
          </a:prstGeom>
          <a:noFill/>
          <a:ln>
            <a:noFill/>
          </a:ln>
        </p:spPr>
        <p:txBody>
          <a:bodyPr spcFirstLastPara="1" wrap="square" lIns="45713" tIns="22850" rIns="45713" bIns="22850" anchor="t" anchorCtr="0">
            <a:spAutoFit/>
          </a:bodyPr>
          <a:lstStyle/>
          <a:p>
            <a:pPr>
              <a:buClr>
                <a:srgbClr val="000000"/>
              </a:buClr>
              <a:buSzPts val="4000"/>
            </a:pPr>
            <a:r>
              <a:rPr lang="en-US" sz="2000">
                <a:solidFill>
                  <a:srgbClr val="000000"/>
                </a:solidFill>
                <a:latin typeface="Poppins"/>
                <a:ea typeface="Poppins"/>
                <a:cs typeface="Poppins"/>
                <a:sym typeface="Poppins"/>
              </a:rPr>
              <a:t>The outdoor advertising industry has become more important than ever before. It's not just about billboards anymore:</a:t>
            </a:r>
            <a:endParaRPr sz="2000">
              <a:solidFill>
                <a:srgbClr val="000000"/>
              </a:solidFill>
              <a:latin typeface="Poppins"/>
              <a:ea typeface="Poppins"/>
              <a:cs typeface="Poppins"/>
              <a:sym typeface="Poppins"/>
            </a:endParaRPr>
          </a:p>
        </p:txBody>
      </p:sp>
      <p:grpSp>
        <p:nvGrpSpPr>
          <p:cNvPr id="1610" name="Google Shape;1610;p12"/>
          <p:cNvGrpSpPr/>
          <p:nvPr/>
        </p:nvGrpSpPr>
        <p:grpSpPr>
          <a:xfrm>
            <a:off x="5892149" y="3993961"/>
            <a:ext cx="463536" cy="444201"/>
            <a:chOff x="7193" y="4836"/>
            <a:chExt cx="935" cy="896"/>
          </a:xfrm>
        </p:grpSpPr>
        <p:sp>
          <p:nvSpPr>
            <p:cNvPr id="1611" name="Google Shape;1611;p12"/>
            <p:cNvSpPr/>
            <p:nvPr/>
          </p:nvSpPr>
          <p:spPr>
            <a:xfrm>
              <a:off x="7193" y="4837"/>
              <a:ext cx="934" cy="779"/>
            </a:xfrm>
            <a:custGeom>
              <a:avLst/>
              <a:gdLst/>
              <a:ahLst/>
              <a:cxnLst/>
              <a:rect l="l" t="t" r="r" b="b"/>
              <a:pathLst>
                <a:path w="1539" h="1283" extrusionOk="0">
                  <a:moveTo>
                    <a:pt x="1313" y="1283"/>
                  </a:moveTo>
                  <a:cubicBezTo>
                    <a:pt x="1308" y="1283"/>
                    <a:pt x="1303" y="1282"/>
                    <a:pt x="1298" y="1280"/>
                  </a:cubicBezTo>
                  <a:cubicBezTo>
                    <a:pt x="34" y="848"/>
                    <a:pt x="34" y="848"/>
                    <a:pt x="34" y="848"/>
                  </a:cubicBezTo>
                  <a:cubicBezTo>
                    <a:pt x="15" y="842"/>
                    <a:pt x="3" y="826"/>
                    <a:pt x="1" y="807"/>
                  </a:cubicBezTo>
                  <a:cubicBezTo>
                    <a:pt x="0" y="788"/>
                    <a:pt x="10" y="769"/>
                    <a:pt x="27" y="760"/>
                  </a:cubicBezTo>
                  <a:cubicBezTo>
                    <a:pt x="1467" y="8"/>
                    <a:pt x="1467" y="8"/>
                    <a:pt x="1467" y="8"/>
                  </a:cubicBezTo>
                  <a:cubicBezTo>
                    <a:pt x="1483" y="0"/>
                    <a:pt x="1502" y="1"/>
                    <a:pt x="1517" y="12"/>
                  </a:cubicBezTo>
                  <a:cubicBezTo>
                    <a:pt x="1532" y="22"/>
                    <a:pt x="1539" y="40"/>
                    <a:pt x="1536" y="58"/>
                  </a:cubicBezTo>
                  <a:cubicBezTo>
                    <a:pt x="1360" y="1242"/>
                    <a:pt x="1360" y="1242"/>
                    <a:pt x="1360" y="1242"/>
                  </a:cubicBezTo>
                  <a:cubicBezTo>
                    <a:pt x="1358" y="1256"/>
                    <a:pt x="1350" y="1269"/>
                    <a:pt x="1338" y="1276"/>
                  </a:cubicBezTo>
                  <a:cubicBezTo>
                    <a:pt x="1330" y="1281"/>
                    <a:pt x="1322" y="1283"/>
                    <a:pt x="1313" y="1283"/>
                  </a:cubicBezTo>
                  <a:close/>
                  <a:moveTo>
                    <a:pt x="170" y="794"/>
                  </a:moveTo>
                  <a:cubicBezTo>
                    <a:pt x="1274" y="1171"/>
                    <a:pt x="1274" y="1171"/>
                    <a:pt x="1274" y="1171"/>
                  </a:cubicBezTo>
                  <a:cubicBezTo>
                    <a:pt x="1428" y="137"/>
                    <a:pt x="1428" y="137"/>
                    <a:pt x="1428" y="137"/>
                  </a:cubicBezTo>
                  <a:lnTo>
                    <a:pt x="170" y="794"/>
                  </a:lnTo>
                  <a:close/>
                  <a:moveTo>
                    <a:pt x="170" y="794"/>
                  </a:moveTo>
                  <a:cubicBezTo>
                    <a:pt x="170" y="794"/>
                    <a:pt x="170" y="794"/>
                    <a:pt x="170" y="794"/>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612" name="Google Shape;1612;p12"/>
            <p:cNvSpPr/>
            <p:nvPr/>
          </p:nvSpPr>
          <p:spPr>
            <a:xfrm>
              <a:off x="7533" y="4836"/>
              <a:ext cx="595" cy="896"/>
            </a:xfrm>
            <a:custGeom>
              <a:avLst/>
              <a:gdLst/>
              <a:ahLst/>
              <a:cxnLst/>
              <a:rect l="l" t="t" r="r" b="b"/>
              <a:pathLst>
                <a:path w="981" h="1477" extrusionOk="0">
                  <a:moveTo>
                    <a:pt x="48" y="1477"/>
                  </a:moveTo>
                  <a:cubicBezTo>
                    <a:pt x="43" y="1477"/>
                    <a:pt x="38" y="1476"/>
                    <a:pt x="33" y="1475"/>
                  </a:cubicBezTo>
                  <a:cubicBezTo>
                    <a:pt x="13" y="1468"/>
                    <a:pt x="0" y="1450"/>
                    <a:pt x="0" y="1429"/>
                  </a:cubicBezTo>
                  <a:cubicBezTo>
                    <a:pt x="0" y="997"/>
                    <a:pt x="0" y="997"/>
                    <a:pt x="0" y="997"/>
                  </a:cubicBezTo>
                  <a:cubicBezTo>
                    <a:pt x="0" y="985"/>
                    <a:pt x="5" y="973"/>
                    <a:pt x="13" y="964"/>
                  </a:cubicBezTo>
                  <a:cubicBezTo>
                    <a:pt x="893" y="20"/>
                    <a:pt x="893" y="20"/>
                    <a:pt x="893" y="20"/>
                  </a:cubicBezTo>
                  <a:cubicBezTo>
                    <a:pt x="911" y="1"/>
                    <a:pt x="941" y="0"/>
                    <a:pt x="961" y="18"/>
                  </a:cubicBezTo>
                  <a:cubicBezTo>
                    <a:pt x="980" y="36"/>
                    <a:pt x="981" y="66"/>
                    <a:pt x="963" y="86"/>
                  </a:cubicBezTo>
                  <a:cubicBezTo>
                    <a:pt x="96" y="1016"/>
                    <a:pt x="96" y="1016"/>
                    <a:pt x="96" y="1016"/>
                  </a:cubicBezTo>
                  <a:cubicBezTo>
                    <a:pt x="96" y="1283"/>
                    <a:pt x="96" y="1283"/>
                    <a:pt x="96" y="1283"/>
                  </a:cubicBezTo>
                  <a:cubicBezTo>
                    <a:pt x="256" y="1065"/>
                    <a:pt x="256" y="1065"/>
                    <a:pt x="256" y="1065"/>
                  </a:cubicBezTo>
                  <a:cubicBezTo>
                    <a:pt x="272" y="1043"/>
                    <a:pt x="302" y="1039"/>
                    <a:pt x="323" y="1054"/>
                  </a:cubicBezTo>
                  <a:cubicBezTo>
                    <a:pt x="345" y="1070"/>
                    <a:pt x="349" y="1100"/>
                    <a:pt x="334" y="1121"/>
                  </a:cubicBezTo>
                  <a:cubicBezTo>
                    <a:pt x="87" y="1457"/>
                    <a:pt x="87" y="1457"/>
                    <a:pt x="87" y="1457"/>
                  </a:cubicBezTo>
                  <a:cubicBezTo>
                    <a:pt x="77" y="1470"/>
                    <a:pt x="63" y="1477"/>
                    <a:pt x="48" y="1477"/>
                  </a:cubicBezTo>
                  <a:close/>
                  <a:moveTo>
                    <a:pt x="48" y="1477"/>
                  </a:moveTo>
                  <a:cubicBezTo>
                    <a:pt x="48" y="1477"/>
                    <a:pt x="48" y="1477"/>
                    <a:pt x="48" y="1477"/>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grpSp>
      <p:grpSp>
        <p:nvGrpSpPr>
          <p:cNvPr id="1613" name="Google Shape;1613;p12"/>
          <p:cNvGrpSpPr/>
          <p:nvPr/>
        </p:nvGrpSpPr>
        <p:grpSpPr>
          <a:xfrm>
            <a:off x="8204704" y="3993961"/>
            <a:ext cx="486803" cy="476291"/>
            <a:chOff x="7982" y="2814"/>
            <a:chExt cx="1204" cy="1178"/>
          </a:xfrm>
        </p:grpSpPr>
        <p:sp>
          <p:nvSpPr>
            <p:cNvPr id="1614" name="Google Shape;1614;p12"/>
            <p:cNvSpPr/>
            <p:nvPr/>
          </p:nvSpPr>
          <p:spPr>
            <a:xfrm>
              <a:off x="8315" y="3186"/>
              <a:ext cx="413" cy="185"/>
            </a:xfrm>
            <a:custGeom>
              <a:avLst/>
              <a:gdLst/>
              <a:ahLst/>
              <a:cxnLst/>
              <a:rect l="l" t="t" r="r" b="b"/>
              <a:pathLst>
                <a:path w="445" h="199" extrusionOk="0">
                  <a:moveTo>
                    <a:pt x="392" y="194"/>
                  </a:moveTo>
                  <a:cubicBezTo>
                    <a:pt x="380" y="194"/>
                    <a:pt x="367" y="190"/>
                    <a:pt x="358" y="180"/>
                  </a:cubicBezTo>
                  <a:cubicBezTo>
                    <a:pt x="283" y="105"/>
                    <a:pt x="161" y="105"/>
                    <a:pt x="86" y="180"/>
                  </a:cubicBezTo>
                  <a:cubicBezTo>
                    <a:pt x="68" y="199"/>
                    <a:pt x="37" y="199"/>
                    <a:pt x="18" y="180"/>
                  </a:cubicBezTo>
                  <a:cubicBezTo>
                    <a:pt x="0" y="161"/>
                    <a:pt x="0" y="131"/>
                    <a:pt x="18" y="112"/>
                  </a:cubicBezTo>
                  <a:cubicBezTo>
                    <a:pt x="131" y="0"/>
                    <a:pt x="314" y="0"/>
                    <a:pt x="426" y="112"/>
                  </a:cubicBezTo>
                  <a:cubicBezTo>
                    <a:pt x="445" y="131"/>
                    <a:pt x="445" y="161"/>
                    <a:pt x="426" y="180"/>
                  </a:cubicBezTo>
                  <a:cubicBezTo>
                    <a:pt x="416" y="190"/>
                    <a:pt x="404" y="194"/>
                    <a:pt x="392" y="194"/>
                  </a:cubicBezTo>
                  <a:close/>
                  <a:moveTo>
                    <a:pt x="392" y="194"/>
                  </a:moveTo>
                  <a:cubicBezTo>
                    <a:pt x="392" y="194"/>
                    <a:pt x="392" y="194"/>
                    <a:pt x="392" y="194"/>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615" name="Google Shape;1615;p12"/>
            <p:cNvSpPr/>
            <p:nvPr/>
          </p:nvSpPr>
          <p:spPr>
            <a:xfrm>
              <a:off x="8441" y="3461"/>
              <a:ext cx="412" cy="159"/>
            </a:xfrm>
            <a:custGeom>
              <a:avLst/>
              <a:gdLst/>
              <a:ahLst/>
              <a:cxnLst/>
              <a:rect l="l" t="t" r="r" b="b"/>
              <a:pathLst>
                <a:path w="444" h="171" extrusionOk="0">
                  <a:moveTo>
                    <a:pt x="222" y="171"/>
                  </a:moveTo>
                  <a:cubicBezTo>
                    <a:pt x="148" y="171"/>
                    <a:pt x="74" y="143"/>
                    <a:pt x="18" y="87"/>
                  </a:cubicBezTo>
                  <a:cubicBezTo>
                    <a:pt x="0" y="68"/>
                    <a:pt x="0" y="38"/>
                    <a:pt x="18" y="19"/>
                  </a:cubicBezTo>
                  <a:cubicBezTo>
                    <a:pt x="37" y="0"/>
                    <a:pt x="67" y="0"/>
                    <a:pt x="86" y="19"/>
                  </a:cubicBezTo>
                  <a:cubicBezTo>
                    <a:pt x="161" y="94"/>
                    <a:pt x="283" y="94"/>
                    <a:pt x="358" y="19"/>
                  </a:cubicBezTo>
                  <a:cubicBezTo>
                    <a:pt x="376" y="0"/>
                    <a:pt x="407" y="0"/>
                    <a:pt x="426" y="19"/>
                  </a:cubicBezTo>
                  <a:cubicBezTo>
                    <a:pt x="444" y="38"/>
                    <a:pt x="444" y="68"/>
                    <a:pt x="426" y="87"/>
                  </a:cubicBezTo>
                  <a:cubicBezTo>
                    <a:pt x="369" y="143"/>
                    <a:pt x="296" y="171"/>
                    <a:pt x="222" y="171"/>
                  </a:cubicBezTo>
                  <a:close/>
                  <a:moveTo>
                    <a:pt x="222" y="171"/>
                  </a:moveTo>
                  <a:cubicBezTo>
                    <a:pt x="222" y="171"/>
                    <a:pt x="222" y="171"/>
                    <a:pt x="222" y="171"/>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616" name="Google Shape;1616;p12"/>
            <p:cNvSpPr/>
            <p:nvPr/>
          </p:nvSpPr>
          <p:spPr>
            <a:xfrm>
              <a:off x="8755" y="3213"/>
              <a:ext cx="346" cy="342"/>
            </a:xfrm>
            <a:custGeom>
              <a:avLst/>
              <a:gdLst/>
              <a:ahLst/>
              <a:cxnLst/>
              <a:rect l="l" t="t" r="r" b="b"/>
              <a:pathLst>
                <a:path w="373" h="369" extrusionOk="0">
                  <a:moveTo>
                    <a:pt x="53" y="369"/>
                  </a:moveTo>
                  <a:cubicBezTo>
                    <a:pt x="40" y="369"/>
                    <a:pt x="28" y="364"/>
                    <a:pt x="19" y="355"/>
                  </a:cubicBezTo>
                  <a:cubicBezTo>
                    <a:pt x="0" y="336"/>
                    <a:pt x="0" y="306"/>
                    <a:pt x="19" y="287"/>
                  </a:cubicBezTo>
                  <a:cubicBezTo>
                    <a:pt x="287" y="19"/>
                    <a:pt x="287" y="19"/>
                    <a:pt x="287" y="19"/>
                  </a:cubicBezTo>
                  <a:cubicBezTo>
                    <a:pt x="305" y="0"/>
                    <a:pt x="336" y="0"/>
                    <a:pt x="355" y="19"/>
                  </a:cubicBezTo>
                  <a:cubicBezTo>
                    <a:pt x="373" y="38"/>
                    <a:pt x="373" y="68"/>
                    <a:pt x="355" y="87"/>
                  </a:cubicBezTo>
                  <a:cubicBezTo>
                    <a:pt x="87" y="355"/>
                    <a:pt x="87" y="355"/>
                    <a:pt x="87" y="355"/>
                  </a:cubicBezTo>
                  <a:cubicBezTo>
                    <a:pt x="77" y="364"/>
                    <a:pt x="65" y="369"/>
                    <a:pt x="53" y="369"/>
                  </a:cubicBezTo>
                  <a:close/>
                  <a:moveTo>
                    <a:pt x="53" y="369"/>
                  </a:moveTo>
                  <a:cubicBezTo>
                    <a:pt x="53" y="369"/>
                    <a:pt x="53" y="369"/>
                    <a:pt x="53" y="369"/>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617" name="Google Shape;1617;p12"/>
            <p:cNvSpPr/>
            <p:nvPr/>
          </p:nvSpPr>
          <p:spPr>
            <a:xfrm>
              <a:off x="8381" y="3697"/>
              <a:ext cx="236" cy="232"/>
            </a:xfrm>
            <a:custGeom>
              <a:avLst/>
              <a:gdLst/>
              <a:ahLst/>
              <a:cxnLst/>
              <a:rect l="l" t="t" r="r" b="b"/>
              <a:pathLst>
                <a:path w="255" h="251" extrusionOk="0">
                  <a:moveTo>
                    <a:pt x="53" y="251"/>
                  </a:moveTo>
                  <a:cubicBezTo>
                    <a:pt x="40" y="251"/>
                    <a:pt x="28" y="246"/>
                    <a:pt x="19" y="237"/>
                  </a:cubicBezTo>
                  <a:cubicBezTo>
                    <a:pt x="0" y="218"/>
                    <a:pt x="0" y="188"/>
                    <a:pt x="19" y="169"/>
                  </a:cubicBezTo>
                  <a:cubicBezTo>
                    <a:pt x="169" y="19"/>
                    <a:pt x="169" y="19"/>
                    <a:pt x="169" y="19"/>
                  </a:cubicBezTo>
                  <a:cubicBezTo>
                    <a:pt x="187" y="0"/>
                    <a:pt x="218" y="0"/>
                    <a:pt x="237" y="19"/>
                  </a:cubicBezTo>
                  <a:cubicBezTo>
                    <a:pt x="255" y="38"/>
                    <a:pt x="255" y="68"/>
                    <a:pt x="237" y="87"/>
                  </a:cubicBezTo>
                  <a:cubicBezTo>
                    <a:pt x="87" y="237"/>
                    <a:pt x="87" y="237"/>
                    <a:pt x="87" y="237"/>
                  </a:cubicBezTo>
                  <a:cubicBezTo>
                    <a:pt x="77" y="246"/>
                    <a:pt x="65" y="251"/>
                    <a:pt x="53" y="251"/>
                  </a:cubicBezTo>
                  <a:close/>
                  <a:moveTo>
                    <a:pt x="53" y="251"/>
                  </a:moveTo>
                  <a:cubicBezTo>
                    <a:pt x="53" y="251"/>
                    <a:pt x="53" y="251"/>
                    <a:pt x="53" y="251"/>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618" name="Google Shape;1618;p12"/>
            <p:cNvSpPr/>
            <p:nvPr/>
          </p:nvSpPr>
          <p:spPr>
            <a:xfrm>
              <a:off x="8067" y="3273"/>
              <a:ext cx="346" cy="341"/>
            </a:xfrm>
            <a:custGeom>
              <a:avLst/>
              <a:gdLst/>
              <a:ahLst/>
              <a:cxnLst/>
              <a:rect l="l" t="t" r="r" b="b"/>
              <a:pathLst>
                <a:path w="373" h="368" extrusionOk="0">
                  <a:moveTo>
                    <a:pt x="52" y="368"/>
                  </a:moveTo>
                  <a:cubicBezTo>
                    <a:pt x="40" y="368"/>
                    <a:pt x="28" y="364"/>
                    <a:pt x="18" y="354"/>
                  </a:cubicBezTo>
                  <a:cubicBezTo>
                    <a:pt x="0" y="335"/>
                    <a:pt x="0" y="305"/>
                    <a:pt x="18" y="286"/>
                  </a:cubicBezTo>
                  <a:cubicBezTo>
                    <a:pt x="286" y="18"/>
                    <a:pt x="286" y="18"/>
                    <a:pt x="286" y="18"/>
                  </a:cubicBezTo>
                  <a:cubicBezTo>
                    <a:pt x="305" y="0"/>
                    <a:pt x="336" y="0"/>
                    <a:pt x="354" y="18"/>
                  </a:cubicBezTo>
                  <a:cubicBezTo>
                    <a:pt x="373" y="37"/>
                    <a:pt x="373" y="67"/>
                    <a:pt x="354" y="86"/>
                  </a:cubicBezTo>
                  <a:cubicBezTo>
                    <a:pt x="86" y="354"/>
                    <a:pt x="86" y="354"/>
                    <a:pt x="86" y="354"/>
                  </a:cubicBezTo>
                  <a:cubicBezTo>
                    <a:pt x="77" y="364"/>
                    <a:pt x="65" y="368"/>
                    <a:pt x="52" y="368"/>
                  </a:cubicBezTo>
                  <a:close/>
                  <a:moveTo>
                    <a:pt x="52" y="368"/>
                  </a:moveTo>
                  <a:cubicBezTo>
                    <a:pt x="52" y="368"/>
                    <a:pt x="52" y="368"/>
                    <a:pt x="52" y="368"/>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619" name="Google Shape;1619;p12"/>
            <p:cNvSpPr/>
            <p:nvPr/>
          </p:nvSpPr>
          <p:spPr>
            <a:xfrm>
              <a:off x="8551" y="2899"/>
              <a:ext cx="236" cy="232"/>
            </a:xfrm>
            <a:custGeom>
              <a:avLst/>
              <a:gdLst/>
              <a:ahLst/>
              <a:cxnLst/>
              <a:rect l="l" t="t" r="r" b="b"/>
              <a:pathLst>
                <a:path w="255" h="250" extrusionOk="0">
                  <a:moveTo>
                    <a:pt x="52" y="250"/>
                  </a:moveTo>
                  <a:cubicBezTo>
                    <a:pt x="40" y="250"/>
                    <a:pt x="28" y="246"/>
                    <a:pt x="18" y="236"/>
                  </a:cubicBezTo>
                  <a:cubicBezTo>
                    <a:pt x="0" y="217"/>
                    <a:pt x="0" y="187"/>
                    <a:pt x="18" y="168"/>
                  </a:cubicBezTo>
                  <a:cubicBezTo>
                    <a:pt x="168" y="18"/>
                    <a:pt x="168" y="18"/>
                    <a:pt x="168" y="18"/>
                  </a:cubicBezTo>
                  <a:cubicBezTo>
                    <a:pt x="187" y="0"/>
                    <a:pt x="217" y="0"/>
                    <a:pt x="236" y="18"/>
                  </a:cubicBezTo>
                  <a:cubicBezTo>
                    <a:pt x="255" y="37"/>
                    <a:pt x="255" y="67"/>
                    <a:pt x="236" y="86"/>
                  </a:cubicBezTo>
                  <a:cubicBezTo>
                    <a:pt x="86" y="236"/>
                    <a:pt x="86" y="236"/>
                    <a:pt x="86" y="236"/>
                  </a:cubicBezTo>
                  <a:cubicBezTo>
                    <a:pt x="77" y="245"/>
                    <a:pt x="65" y="250"/>
                    <a:pt x="52" y="250"/>
                  </a:cubicBezTo>
                  <a:close/>
                  <a:moveTo>
                    <a:pt x="52" y="250"/>
                  </a:moveTo>
                  <a:cubicBezTo>
                    <a:pt x="52" y="250"/>
                    <a:pt x="52" y="250"/>
                    <a:pt x="52" y="250"/>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620" name="Google Shape;1620;p12"/>
            <p:cNvSpPr/>
            <p:nvPr/>
          </p:nvSpPr>
          <p:spPr>
            <a:xfrm>
              <a:off x="7982" y="3522"/>
              <a:ext cx="496" cy="470"/>
            </a:xfrm>
            <a:custGeom>
              <a:avLst/>
              <a:gdLst/>
              <a:ahLst/>
              <a:cxnLst/>
              <a:rect l="l" t="t" r="r" b="b"/>
              <a:pathLst>
                <a:path w="536" h="508" extrusionOk="0">
                  <a:moveTo>
                    <a:pt x="314" y="508"/>
                  </a:moveTo>
                  <a:cubicBezTo>
                    <a:pt x="240" y="508"/>
                    <a:pt x="166" y="481"/>
                    <a:pt x="110" y="426"/>
                  </a:cubicBezTo>
                  <a:cubicBezTo>
                    <a:pt x="0" y="315"/>
                    <a:pt x="0" y="129"/>
                    <a:pt x="110" y="18"/>
                  </a:cubicBezTo>
                  <a:cubicBezTo>
                    <a:pt x="129" y="0"/>
                    <a:pt x="160" y="0"/>
                    <a:pt x="178" y="18"/>
                  </a:cubicBezTo>
                  <a:cubicBezTo>
                    <a:pt x="197" y="37"/>
                    <a:pt x="197" y="67"/>
                    <a:pt x="178" y="86"/>
                  </a:cubicBezTo>
                  <a:cubicBezTo>
                    <a:pt x="105" y="160"/>
                    <a:pt x="105" y="284"/>
                    <a:pt x="178" y="358"/>
                  </a:cubicBezTo>
                  <a:cubicBezTo>
                    <a:pt x="252" y="431"/>
                    <a:pt x="376" y="431"/>
                    <a:pt x="450" y="358"/>
                  </a:cubicBezTo>
                  <a:cubicBezTo>
                    <a:pt x="468" y="339"/>
                    <a:pt x="499" y="339"/>
                    <a:pt x="518" y="358"/>
                  </a:cubicBezTo>
                  <a:cubicBezTo>
                    <a:pt x="536" y="376"/>
                    <a:pt x="536" y="407"/>
                    <a:pt x="518" y="426"/>
                  </a:cubicBezTo>
                  <a:cubicBezTo>
                    <a:pt x="462" y="481"/>
                    <a:pt x="388" y="508"/>
                    <a:pt x="314" y="508"/>
                  </a:cubicBezTo>
                  <a:close/>
                  <a:moveTo>
                    <a:pt x="314" y="508"/>
                  </a:moveTo>
                  <a:cubicBezTo>
                    <a:pt x="314" y="508"/>
                    <a:pt x="314" y="508"/>
                    <a:pt x="314" y="508"/>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621" name="Google Shape;1621;p12"/>
            <p:cNvSpPr/>
            <p:nvPr/>
          </p:nvSpPr>
          <p:spPr>
            <a:xfrm>
              <a:off x="8690" y="2814"/>
              <a:ext cx="496" cy="493"/>
            </a:xfrm>
            <a:custGeom>
              <a:avLst/>
              <a:gdLst/>
              <a:ahLst/>
              <a:cxnLst/>
              <a:rect l="l" t="t" r="r" b="b"/>
              <a:pathLst>
                <a:path w="536" h="532" extrusionOk="0">
                  <a:moveTo>
                    <a:pt x="392" y="532"/>
                  </a:moveTo>
                  <a:cubicBezTo>
                    <a:pt x="379" y="532"/>
                    <a:pt x="367" y="527"/>
                    <a:pt x="358" y="518"/>
                  </a:cubicBezTo>
                  <a:cubicBezTo>
                    <a:pt x="339" y="499"/>
                    <a:pt x="339" y="469"/>
                    <a:pt x="358" y="450"/>
                  </a:cubicBezTo>
                  <a:cubicBezTo>
                    <a:pt x="431" y="376"/>
                    <a:pt x="431" y="252"/>
                    <a:pt x="358" y="178"/>
                  </a:cubicBezTo>
                  <a:cubicBezTo>
                    <a:pt x="284" y="105"/>
                    <a:pt x="160" y="105"/>
                    <a:pt x="86" y="178"/>
                  </a:cubicBezTo>
                  <a:cubicBezTo>
                    <a:pt x="68" y="197"/>
                    <a:pt x="37" y="197"/>
                    <a:pt x="18" y="178"/>
                  </a:cubicBezTo>
                  <a:cubicBezTo>
                    <a:pt x="0" y="159"/>
                    <a:pt x="0" y="129"/>
                    <a:pt x="18" y="110"/>
                  </a:cubicBezTo>
                  <a:cubicBezTo>
                    <a:pt x="129" y="0"/>
                    <a:pt x="315" y="0"/>
                    <a:pt x="426" y="110"/>
                  </a:cubicBezTo>
                  <a:cubicBezTo>
                    <a:pt x="536" y="221"/>
                    <a:pt x="536" y="407"/>
                    <a:pt x="426" y="518"/>
                  </a:cubicBezTo>
                  <a:cubicBezTo>
                    <a:pt x="416" y="527"/>
                    <a:pt x="404" y="532"/>
                    <a:pt x="392" y="532"/>
                  </a:cubicBezTo>
                  <a:close/>
                  <a:moveTo>
                    <a:pt x="392" y="532"/>
                  </a:moveTo>
                  <a:cubicBezTo>
                    <a:pt x="392" y="532"/>
                    <a:pt x="392" y="532"/>
                    <a:pt x="392" y="532"/>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grpSp>
      <p:pic>
        <p:nvPicPr>
          <p:cNvPr id="1622" name="Google Shape;1622;p12"/>
          <p:cNvPicPr preferRelativeResize="0"/>
          <p:nvPr/>
        </p:nvPicPr>
        <p:blipFill rotWithShape="1">
          <a:blip r:embed="rId3">
            <a:alphaModFix/>
          </a:blip>
          <a:srcRect/>
          <a:stretch/>
        </p:blipFill>
        <p:spPr>
          <a:xfrm>
            <a:off x="10522383" y="4017813"/>
            <a:ext cx="475488" cy="475488"/>
          </a:xfrm>
          <a:prstGeom prst="rect">
            <a:avLst/>
          </a:prstGeom>
          <a:noFill/>
          <a:ln>
            <a:noFill/>
          </a:ln>
        </p:spPr>
      </p:pic>
      <p:pic>
        <p:nvPicPr>
          <p:cNvPr id="1623" name="Google Shape;1623;p12" descr="billboard (1).png"/>
          <p:cNvPicPr preferRelativeResize="0"/>
          <p:nvPr/>
        </p:nvPicPr>
        <p:blipFill rotWithShape="1">
          <a:blip r:embed="rId4">
            <a:alphaModFix/>
          </a:blip>
          <a:srcRect/>
          <a:stretch/>
        </p:blipFill>
        <p:spPr>
          <a:xfrm>
            <a:off x="1010347" y="3842809"/>
            <a:ext cx="1081888" cy="1081888"/>
          </a:xfrm>
          <a:prstGeom prst="rect">
            <a:avLst/>
          </a:prstGeom>
          <a:noFill/>
          <a:ln>
            <a:noFill/>
          </a:ln>
        </p:spPr>
      </p:pic>
      <p:pic>
        <p:nvPicPr>
          <p:cNvPr id="1624" name="Google Shape;1624;p12" descr="advertising (1).png"/>
          <p:cNvPicPr preferRelativeResize="0"/>
          <p:nvPr/>
        </p:nvPicPr>
        <p:blipFill rotWithShape="1">
          <a:blip r:embed="rId5">
            <a:alphaModFix/>
          </a:blip>
          <a:srcRect/>
          <a:stretch/>
        </p:blipFill>
        <p:spPr>
          <a:xfrm>
            <a:off x="3309087" y="3728186"/>
            <a:ext cx="1171474" cy="1171474"/>
          </a:xfrm>
          <a:prstGeom prst="rect">
            <a:avLst/>
          </a:prstGeom>
          <a:noFill/>
          <a:ln>
            <a:noFill/>
          </a:ln>
        </p:spPr>
      </p:pic>
      <p:pic>
        <p:nvPicPr>
          <p:cNvPr id="1625" name="Google Shape;1625;p12" descr="billboard (2).png"/>
          <p:cNvPicPr preferRelativeResize="0"/>
          <p:nvPr/>
        </p:nvPicPr>
        <p:blipFill rotWithShape="1">
          <a:blip r:embed="rId6">
            <a:alphaModFix/>
          </a:blip>
          <a:srcRect/>
          <a:stretch/>
        </p:blipFill>
        <p:spPr>
          <a:xfrm>
            <a:off x="5660724" y="3826580"/>
            <a:ext cx="964323" cy="964323"/>
          </a:xfrm>
          <a:prstGeom prst="rect">
            <a:avLst/>
          </a:prstGeom>
          <a:noFill/>
          <a:ln>
            <a:noFill/>
          </a:ln>
        </p:spPr>
      </p:pic>
      <p:pic>
        <p:nvPicPr>
          <p:cNvPr id="1626" name="Google Shape;1626;p12" descr="qr-scan.png"/>
          <p:cNvPicPr preferRelativeResize="0"/>
          <p:nvPr/>
        </p:nvPicPr>
        <p:blipFill rotWithShape="1">
          <a:blip r:embed="rId7">
            <a:alphaModFix/>
          </a:blip>
          <a:srcRect/>
          <a:stretch/>
        </p:blipFill>
        <p:spPr>
          <a:xfrm>
            <a:off x="7920275" y="3828434"/>
            <a:ext cx="951582" cy="951582"/>
          </a:xfrm>
          <a:prstGeom prst="rect">
            <a:avLst/>
          </a:prstGeom>
          <a:noFill/>
          <a:ln>
            <a:noFill/>
          </a:ln>
        </p:spPr>
      </p:pic>
      <p:pic>
        <p:nvPicPr>
          <p:cNvPr id="1627" name="Google Shape;1627;p12"/>
          <p:cNvPicPr preferRelativeResize="0"/>
          <p:nvPr/>
        </p:nvPicPr>
        <p:blipFill rotWithShape="1">
          <a:blip r:embed="rId8">
            <a:alphaModFix/>
            <a:duotone>
              <a:schemeClr val="accent6">
                <a:shade val="45000"/>
                <a:satMod val="135000"/>
              </a:schemeClr>
              <a:prstClr val="white"/>
            </a:duotone>
          </a:blip>
          <a:srcRect/>
          <a:stretch/>
        </p:blipFill>
        <p:spPr>
          <a:xfrm>
            <a:off x="1308678" y="5880881"/>
            <a:ext cx="540545" cy="609448"/>
          </a:xfrm>
          <a:prstGeom prst="rect">
            <a:avLst/>
          </a:prstGeom>
          <a:noFill/>
          <a:ln>
            <a:noFill/>
          </a:ln>
        </p:spPr>
      </p:pic>
      <p:pic>
        <p:nvPicPr>
          <p:cNvPr id="1628" name="Google Shape;1628;p12"/>
          <p:cNvPicPr preferRelativeResize="0"/>
          <p:nvPr/>
        </p:nvPicPr>
        <p:blipFill rotWithShape="1">
          <a:blip r:embed="rId9">
            <a:alphaModFix/>
            <a:duotone>
              <a:schemeClr val="accent6">
                <a:shade val="45000"/>
                <a:satMod val="135000"/>
              </a:schemeClr>
              <a:prstClr val="white"/>
            </a:duotone>
          </a:blip>
          <a:srcRect/>
          <a:stretch/>
        </p:blipFill>
        <p:spPr>
          <a:xfrm>
            <a:off x="3600749" y="5867026"/>
            <a:ext cx="680375" cy="595593"/>
          </a:xfrm>
          <a:prstGeom prst="rect">
            <a:avLst/>
          </a:prstGeom>
          <a:noFill/>
          <a:ln>
            <a:noFill/>
          </a:ln>
        </p:spPr>
      </p:pic>
      <p:pic>
        <p:nvPicPr>
          <p:cNvPr id="1629" name="Google Shape;1629;p12"/>
          <p:cNvPicPr preferRelativeResize="0"/>
          <p:nvPr/>
        </p:nvPicPr>
        <p:blipFill rotWithShape="1">
          <a:blip r:embed="rId10">
            <a:alphaModFix/>
            <a:duotone>
              <a:schemeClr val="accent6">
                <a:shade val="45000"/>
                <a:satMod val="135000"/>
              </a:schemeClr>
              <a:prstClr val="white"/>
            </a:duotone>
          </a:blip>
          <a:srcRect/>
          <a:stretch/>
        </p:blipFill>
        <p:spPr>
          <a:xfrm>
            <a:off x="5841567" y="5905477"/>
            <a:ext cx="595593" cy="595593"/>
          </a:xfrm>
          <a:prstGeom prst="rect">
            <a:avLst/>
          </a:prstGeom>
          <a:noFill/>
          <a:ln>
            <a:noFill/>
          </a:ln>
        </p:spPr>
      </p:pic>
      <p:pic>
        <p:nvPicPr>
          <p:cNvPr id="1630" name="Google Shape;1630;p12"/>
          <p:cNvPicPr preferRelativeResize="0"/>
          <p:nvPr/>
        </p:nvPicPr>
        <p:blipFill rotWithShape="1">
          <a:blip r:embed="rId11">
            <a:alphaModFix/>
            <a:duotone>
              <a:schemeClr val="accent6">
                <a:shade val="45000"/>
                <a:satMod val="135000"/>
              </a:schemeClr>
              <a:prstClr val="white"/>
            </a:duotone>
          </a:blip>
          <a:srcRect/>
          <a:stretch/>
        </p:blipFill>
        <p:spPr>
          <a:xfrm>
            <a:off x="8189031" y="5867198"/>
            <a:ext cx="544835" cy="636814"/>
          </a:xfrm>
          <a:prstGeom prst="rect">
            <a:avLst/>
          </a:prstGeom>
          <a:noFill/>
          <a:ln>
            <a:noFill/>
          </a:ln>
        </p:spPr>
      </p:pic>
      <p:sp>
        <p:nvSpPr>
          <p:cNvPr id="1631" name="Google Shape;1631;p12"/>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17</a:t>
            </a:fld>
            <a:endParaRPr sz="1200">
              <a:solidFill>
                <a:srgbClr val="6C6F74"/>
              </a:solidFill>
              <a:latin typeface="Poppins"/>
              <a:ea typeface="Poppins"/>
              <a:cs typeface="Poppins"/>
              <a:sym typeface="Poppins"/>
            </a:endParaRPr>
          </a:p>
        </p:txBody>
      </p:sp>
    </p:spTree>
    <p:extLst>
      <p:ext uri="{BB962C8B-B14F-4D97-AF65-F5344CB8AC3E}">
        <p14:creationId xmlns:p14="http://schemas.microsoft.com/office/powerpoint/2010/main" val="3248862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g1c9677ded64_4_0"/>
          <p:cNvSpPr txBox="1">
            <a:spLocks noGrp="1"/>
          </p:cNvSpPr>
          <p:nvPr>
            <p:ph type="title"/>
          </p:nvPr>
        </p:nvSpPr>
        <p:spPr>
          <a:xfrm>
            <a:off x="971235" y="751830"/>
            <a:ext cx="8978400" cy="1325550"/>
          </a:xfrm>
          <a:prstGeom prst="rect">
            <a:avLst/>
          </a:prstGeom>
          <a:noFill/>
          <a:ln>
            <a:noFill/>
          </a:ln>
        </p:spPr>
        <p:txBody>
          <a:bodyPr spcFirstLastPara="1" vert="horz" wrap="square" lIns="45713" tIns="45713" rIns="45713" bIns="45713" rtlCol="0" anchor="t" anchorCtr="0">
            <a:noAutofit/>
          </a:bodyPr>
          <a:lstStyle/>
          <a:p>
            <a:pPr>
              <a:lnSpc>
                <a:spcPct val="100000"/>
              </a:lnSpc>
              <a:buSzPts val="2800"/>
            </a:pPr>
            <a:r>
              <a:rPr lang="en-US" dirty="0"/>
              <a:t>Organization </a:t>
            </a:r>
            <a:r>
              <a:rPr lang="en-US" dirty="0">
                <a:solidFill>
                  <a:srgbClr val="43661C"/>
                </a:solidFill>
              </a:rPr>
              <a:t>Structure</a:t>
            </a:r>
            <a:endParaRPr dirty="0">
              <a:solidFill>
                <a:srgbClr val="43661C"/>
              </a:solidFill>
            </a:endParaRPr>
          </a:p>
        </p:txBody>
      </p:sp>
      <p:sp>
        <p:nvSpPr>
          <p:cNvPr id="1327" name="Google Shape;1327;g1c9677ded64_4_0"/>
          <p:cNvSpPr/>
          <p:nvPr/>
        </p:nvSpPr>
        <p:spPr>
          <a:xfrm>
            <a:off x="0" y="-308131"/>
            <a:ext cx="12192000" cy="844864"/>
          </a:xfrm>
          <a:prstGeom prst="rect">
            <a:avLst/>
          </a:prstGeom>
          <a:noFill/>
          <a:ln>
            <a:noFill/>
          </a:ln>
        </p:spPr>
        <p:txBody>
          <a:bodyPr spcFirstLastPara="1" wrap="square" lIns="418963" tIns="425313" rIns="203125" bIns="304700" anchor="ctr" anchorCtr="0">
            <a:spAutoFit/>
          </a:bodyPr>
          <a:lstStyle/>
          <a:p>
            <a:pPr>
              <a:buClr>
                <a:srgbClr val="000000"/>
              </a:buClr>
              <a:buSzPts val="1400"/>
            </a:pPr>
            <a:endParaRPr sz="700">
              <a:solidFill>
                <a:srgbClr val="000000"/>
              </a:solidFill>
              <a:latin typeface="Arial"/>
              <a:ea typeface="Arial"/>
              <a:cs typeface="Arial"/>
              <a:sym typeface="Arial"/>
            </a:endParaRPr>
          </a:p>
        </p:txBody>
      </p:sp>
      <p:sp>
        <p:nvSpPr>
          <p:cNvPr id="1328" name="Google Shape;1328;g1c9677ded64_4_0"/>
          <p:cNvSpPr/>
          <p:nvPr/>
        </p:nvSpPr>
        <p:spPr>
          <a:xfrm>
            <a:off x="0" y="-32999"/>
            <a:ext cx="12192000" cy="523200"/>
          </a:xfrm>
          <a:prstGeom prst="rect">
            <a:avLst/>
          </a:prstGeom>
          <a:noFill/>
          <a:ln>
            <a:noFill/>
          </a:ln>
        </p:spPr>
        <p:txBody>
          <a:bodyPr spcFirstLastPara="1" wrap="square" lIns="45713" tIns="22850" rIns="45713" bIns="22850" anchor="ctr" anchorCtr="0">
            <a:spAutoFit/>
          </a:bodyPr>
          <a:lstStyle/>
          <a:p>
            <a:pPr>
              <a:buClr>
                <a:srgbClr val="000000"/>
              </a:buClr>
              <a:buSzPts val="1200"/>
            </a:pPr>
            <a:endParaRPr sz="600">
              <a:solidFill>
                <a:schemeClr val="dk1"/>
              </a:solidFill>
              <a:latin typeface="Arial"/>
              <a:ea typeface="Arial"/>
              <a:cs typeface="Arial"/>
              <a:sym typeface="Arial"/>
            </a:endParaRPr>
          </a:p>
          <a:p>
            <a:pPr>
              <a:buClr>
                <a:schemeClr val="dk1"/>
              </a:buClr>
              <a:buSzPts val="1200"/>
            </a:pPr>
            <a:r>
              <a:rPr lang="en-US" sz="600">
                <a:solidFill>
                  <a:schemeClr val="dk1"/>
                </a:solidFill>
                <a:latin typeface="Arial"/>
                <a:ea typeface="Arial"/>
                <a:cs typeface="Arial"/>
                <a:sym typeface="Arial"/>
              </a:rPr>
              <a:t/>
            </a:r>
            <a:br>
              <a:rPr lang="en-US" sz="600">
                <a:solidFill>
                  <a:schemeClr val="dk1"/>
                </a:solidFill>
                <a:latin typeface="Arial"/>
                <a:ea typeface="Arial"/>
                <a:cs typeface="Arial"/>
                <a:sym typeface="Arial"/>
              </a:rPr>
            </a:br>
            <a:endParaRPr sz="500">
              <a:solidFill>
                <a:schemeClr val="dk1"/>
              </a:solidFill>
              <a:latin typeface="Arial"/>
              <a:ea typeface="Arial"/>
              <a:cs typeface="Arial"/>
              <a:sym typeface="Arial"/>
            </a:endParaRPr>
          </a:p>
          <a:p>
            <a:pPr>
              <a:buClr>
                <a:schemeClr val="dk1"/>
              </a:buClr>
              <a:buSzPts val="1000"/>
            </a:pPr>
            <a:r>
              <a:rPr lang="en-US" sz="500">
                <a:solidFill>
                  <a:schemeClr val="dk1"/>
                </a:solidFill>
                <a:latin typeface="Arial"/>
                <a:ea typeface="Arial"/>
                <a:cs typeface="Arial"/>
                <a:sym typeface="Arial"/>
              </a:rPr>
              <a:t/>
            </a:r>
            <a:br>
              <a:rPr lang="en-US" sz="500">
                <a:solidFill>
                  <a:schemeClr val="dk1"/>
                </a:solidFill>
                <a:latin typeface="Arial"/>
                <a:ea typeface="Arial"/>
                <a:cs typeface="Arial"/>
                <a:sym typeface="Arial"/>
              </a:rPr>
            </a:br>
            <a:endParaRPr sz="900">
              <a:solidFill>
                <a:schemeClr val="dk1"/>
              </a:solidFill>
              <a:latin typeface="Arial"/>
              <a:ea typeface="Arial"/>
              <a:cs typeface="Arial"/>
              <a:sym typeface="Arial"/>
            </a:endParaRPr>
          </a:p>
        </p:txBody>
      </p:sp>
      <p:grpSp>
        <p:nvGrpSpPr>
          <p:cNvPr id="1329" name="Google Shape;1329;g1c9677ded64_4_0"/>
          <p:cNvGrpSpPr/>
          <p:nvPr/>
        </p:nvGrpSpPr>
        <p:grpSpPr>
          <a:xfrm>
            <a:off x="1617439" y="2291730"/>
            <a:ext cx="8793849" cy="3156315"/>
            <a:chOff x="2147" y="1286077"/>
            <a:chExt cx="17587697" cy="6312630"/>
          </a:xfrm>
          <a:solidFill>
            <a:schemeClr val="bg1"/>
          </a:solidFill>
        </p:grpSpPr>
        <p:sp>
          <p:nvSpPr>
            <p:cNvPr id="1330" name="Google Shape;1330;g1c9677ded64_4_0"/>
            <p:cNvSpPr/>
            <p:nvPr/>
          </p:nvSpPr>
          <p:spPr>
            <a:xfrm>
              <a:off x="10148896" y="2832442"/>
              <a:ext cx="1488189" cy="708243"/>
            </a:xfrm>
            <a:custGeom>
              <a:avLst/>
              <a:gdLst/>
              <a:ahLst/>
              <a:cxnLst/>
              <a:rect l="l" t="t" r="r" b="b"/>
              <a:pathLst>
                <a:path w="120000" h="120000" extrusionOk="0">
                  <a:moveTo>
                    <a:pt x="0" y="0"/>
                  </a:moveTo>
                  <a:lnTo>
                    <a:pt x="0" y="81777"/>
                  </a:lnTo>
                  <a:lnTo>
                    <a:pt x="120000" y="81777"/>
                  </a:lnTo>
                  <a:lnTo>
                    <a:pt x="120000" y="120000"/>
                  </a:lnTo>
                </a:path>
              </a:pathLst>
            </a:custGeom>
            <a:grpFill/>
            <a:ln w="25400" cap="flat" cmpd="sng">
              <a:solidFill>
                <a:schemeClr val="accent6">
                  <a:lumMod val="75000"/>
                </a:schemeClr>
              </a:solidFill>
              <a:prstDash val="solid"/>
              <a:round/>
              <a:headEnd type="none" w="sm" len="sm"/>
              <a:tailEnd type="none" w="sm" len="sm"/>
            </a:ln>
          </p:spPr>
        </p:sp>
        <p:sp>
          <p:nvSpPr>
            <p:cNvPr id="1331" name="Google Shape;1331;g1c9677ded64_4_0"/>
            <p:cNvSpPr/>
            <p:nvPr/>
          </p:nvSpPr>
          <p:spPr>
            <a:xfrm>
              <a:off x="8660706" y="5087049"/>
              <a:ext cx="7440949" cy="708243"/>
            </a:xfrm>
            <a:custGeom>
              <a:avLst/>
              <a:gdLst/>
              <a:ahLst/>
              <a:cxnLst/>
              <a:rect l="l" t="t" r="r" b="b"/>
              <a:pathLst>
                <a:path w="120000" h="120000" extrusionOk="0">
                  <a:moveTo>
                    <a:pt x="0" y="0"/>
                  </a:moveTo>
                  <a:lnTo>
                    <a:pt x="0" y="81777"/>
                  </a:lnTo>
                  <a:lnTo>
                    <a:pt x="120000" y="81777"/>
                  </a:lnTo>
                  <a:lnTo>
                    <a:pt x="120000" y="120000"/>
                  </a:lnTo>
                </a:path>
              </a:pathLst>
            </a:custGeom>
            <a:grpFill/>
            <a:ln w="25400" cap="flat" cmpd="sng">
              <a:solidFill>
                <a:schemeClr val="accent6">
                  <a:lumMod val="75000"/>
                </a:schemeClr>
              </a:solidFill>
              <a:prstDash val="solid"/>
              <a:round/>
              <a:headEnd type="none" w="sm" len="sm"/>
              <a:tailEnd type="none" w="sm" len="sm"/>
            </a:ln>
          </p:spPr>
        </p:sp>
        <p:sp>
          <p:nvSpPr>
            <p:cNvPr id="1332" name="Google Shape;1332;g1c9677ded64_4_0"/>
            <p:cNvSpPr/>
            <p:nvPr/>
          </p:nvSpPr>
          <p:spPr>
            <a:xfrm>
              <a:off x="8660706" y="5087049"/>
              <a:ext cx="4464569" cy="708243"/>
            </a:xfrm>
            <a:custGeom>
              <a:avLst/>
              <a:gdLst/>
              <a:ahLst/>
              <a:cxnLst/>
              <a:rect l="l" t="t" r="r" b="b"/>
              <a:pathLst>
                <a:path w="120000" h="120000" extrusionOk="0">
                  <a:moveTo>
                    <a:pt x="0" y="0"/>
                  </a:moveTo>
                  <a:lnTo>
                    <a:pt x="0" y="81777"/>
                  </a:lnTo>
                  <a:lnTo>
                    <a:pt x="120000" y="81777"/>
                  </a:lnTo>
                  <a:lnTo>
                    <a:pt x="120000" y="120000"/>
                  </a:lnTo>
                </a:path>
              </a:pathLst>
            </a:custGeom>
            <a:grpFill/>
            <a:ln w="25400" cap="flat" cmpd="sng">
              <a:solidFill>
                <a:schemeClr val="accent6">
                  <a:lumMod val="75000"/>
                </a:schemeClr>
              </a:solidFill>
              <a:prstDash val="solid"/>
              <a:round/>
              <a:headEnd type="none" w="sm" len="sm"/>
              <a:tailEnd type="none" w="sm" len="sm"/>
            </a:ln>
          </p:spPr>
        </p:sp>
        <p:sp>
          <p:nvSpPr>
            <p:cNvPr id="1333" name="Google Shape;1333;g1c9677ded64_4_0"/>
            <p:cNvSpPr/>
            <p:nvPr/>
          </p:nvSpPr>
          <p:spPr>
            <a:xfrm>
              <a:off x="8660706" y="5087049"/>
              <a:ext cx="1488189" cy="708243"/>
            </a:xfrm>
            <a:custGeom>
              <a:avLst/>
              <a:gdLst/>
              <a:ahLst/>
              <a:cxnLst/>
              <a:rect l="l" t="t" r="r" b="b"/>
              <a:pathLst>
                <a:path w="120000" h="120000" extrusionOk="0">
                  <a:moveTo>
                    <a:pt x="0" y="0"/>
                  </a:moveTo>
                  <a:lnTo>
                    <a:pt x="0" y="81777"/>
                  </a:lnTo>
                  <a:lnTo>
                    <a:pt x="120000" y="81777"/>
                  </a:lnTo>
                  <a:lnTo>
                    <a:pt x="120000" y="120000"/>
                  </a:lnTo>
                </a:path>
              </a:pathLst>
            </a:custGeom>
            <a:grpFill/>
            <a:ln w="25400" cap="flat" cmpd="sng">
              <a:solidFill>
                <a:schemeClr val="accent6">
                  <a:lumMod val="75000"/>
                </a:schemeClr>
              </a:solidFill>
              <a:prstDash val="solid"/>
              <a:round/>
              <a:headEnd type="none" w="sm" len="sm"/>
              <a:tailEnd type="none" w="sm" len="sm"/>
            </a:ln>
          </p:spPr>
        </p:sp>
        <p:sp>
          <p:nvSpPr>
            <p:cNvPr id="1334" name="Google Shape;1334;g1c9677ded64_4_0"/>
            <p:cNvSpPr/>
            <p:nvPr/>
          </p:nvSpPr>
          <p:spPr>
            <a:xfrm>
              <a:off x="7172516" y="5087049"/>
              <a:ext cx="1488189" cy="708243"/>
            </a:xfrm>
            <a:custGeom>
              <a:avLst/>
              <a:gdLst/>
              <a:ahLst/>
              <a:cxnLst/>
              <a:rect l="l" t="t" r="r" b="b"/>
              <a:pathLst>
                <a:path w="120000" h="120000" extrusionOk="0">
                  <a:moveTo>
                    <a:pt x="120000" y="0"/>
                  </a:moveTo>
                  <a:lnTo>
                    <a:pt x="120000" y="81777"/>
                  </a:lnTo>
                  <a:lnTo>
                    <a:pt x="0" y="81777"/>
                  </a:lnTo>
                  <a:lnTo>
                    <a:pt x="0" y="120000"/>
                  </a:lnTo>
                </a:path>
              </a:pathLst>
            </a:custGeom>
            <a:grpFill/>
            <a:ln w="25400" cap="flat" cmpd="sng">
              <a:solidFill>
                <a:schemeClr val="accent6">
                  <a:lumMod val="75000"/>
                </a:schemeClr>
              </a:solidFill>
              <a:prstDash val="solid"/>
              <a:round/>
              <a:headEnd type="none" w="sm" len="sm"/>
              <a:tailEnd type="none" w="sm" len="sm"/>
            </a:ln>
          </p:spPr>
        </p:sp>
        <p:sp>
          <p:nvSpPr>
            <p:cNvPr id="1335" name="Google Shape;1335;g1c9677ded64_4_0"/>
            <p:cNvSpPr/>
            <p:nvPr/>
          </p:nvSpPr>
          <p:spPr>
            <a:xfrm>
              <a:off x="4196137" y="5087049"/>
              <a:ext cx="4464569" cy="708243"/>
            </a:xfrm>
            <a:custGeom>
              <a:avLst/>
              <a:gdLst/>
              <a:ahLst/>
              <a:cxnLst/>
              <a:rect l="l" t="t" r="r" b="b"/>
              <a:pathLst>
                <a:path w="120000" h="120000" extrusionOk="0">
                  <a:moveTo>
                    <a:pt x="120000" y="0"/>
                  </a:moveTo>
                  <a:lnTo>
                    <a:pt x="120000" y="81777"/>
                  </a:lnTo>
                  <a:lnTo>
                    <a:pt x="0" y="81777"/>
                  </a:lnTo>
                  <a:lnTo>
                    <a:pt x="0" y="120000"/>
                  </a:lnTo>
                </a:path>
              </a:pathLst>
            </a:custGeom>
            <a:grpFill/>
            <a:ln w="25400" cap="flat" cmpd="sng">
              <a:solidFill>
                <a:schemeClr val="accent6">
                  <a:lumMod val="75000"/>
                </a:schemeClr>
              </a:solidFill>
              <a:prstDash val="solid"/>
              <a:round/>
              <a:headEnd type="none" w="sm" len="sm"/>
              <a:tailEnd type="none" w="sm" len="sm"/>
            </a:ln>
          </p:spPr>
        </p:sp>
        <p:sp>
          <p:nvSpPr>
            <p:cNvPr id="1336" name="Google Shape;1336;g1c9677ded64_4_0"/>
            <p:cNvSpPr/>
            <p:nvPr/>
          </p:nvSpPr>
          <p:spPr>
            <a:xfrm>
              <a:off x="1219757" y="5087049"/>
              <a:ext cx="7440949" cy="708243"/>
            </a:xfrm>
            <a:custGeom>
              <a:avLst/>
              <a:gdLst/>
              <a:ahLst/>
              <a:cxnLst/>
              <a:rect l="l" t="t" r="r" b="b"/>
              <a:pathLst>
                <a:path w="120000" h="120000" extrusionOk="0">
                  <a:moveTo>
                    <a:pt x="120000" y="0"/>
                  </a:moveTo>
                  <a:lnTo>
                    <a:pt x="120000" y="81777"/>
                  </a:lnTo>
                  <a:lnTo>
                    <a:pt x="0" y="81777"/>
                  </a:lnTo>
                  <a:lnTo>
                    <a:pt x="0" y="120000"/>
                  </a:lnTo>
                </a:path>
              </a:pathLst>
            </a:custGeom>
            <a:grpFill/>
            <a:ln w="25400" cap="flat" cmpd="sng">
              <a:solidFill>
                <a:schemeClr val="accent6">
                  <a:lumMod val="75000"/>
                </a:schemeClr>
              </a:solidFill>
              <a:prstDash val="solid"/>
              <a:round/>
              <a:headEnd type="none" w="sm" len="sm"/>
              <a:tailEnd type="none" w="sm" len="sm"/>
            </a:ln>
          </p:spPr>
        </p:sp>
        <p:sp>
          <p:nvSpPr>
            <p:cNvPr id="1337" name="Google Shape;1337;g1c9677ded64_4_0"/>
            <p:cNvSpPr/>
            <p:nvPr/>
          </p:nvSpPr>
          <p:spPr>
            <a:xfrm>
              <a:off x="8660706" y="2832442"/>
              <a:ext cx="1488189" cy="708243"/>
            </a:xfrm>
            <a:custGeom>
              <a:avLst/>
              <a:gdLst/>
              <a:ahLst/>
              <a:cxnLst/>
              <a:rect l="l" t="t" r="r" b="b"/>
              <a:pathLst>
                <a:path w="120000" h="120000" extrusionOk="0">
                  <a:moveTo>
                    <a:pt x="120000" y="0"/>
                  </a:moveTo>
                  <a:lnTo>
                    <a:pt x="120000" y="81777"/>
                  </a:lnTo>
                  <a:lnTo>
                    <a:pt x="0" y="81777"/>
                  </a:lnTo>
                  <a:lnTo>
                    <a:pt x="0" y="120000"/>
                  </a:lnTo>
                </a:path>
              </a:pathLst>
            </a:custGeom>
            <a:grpFill/>
            <a:ln w="25400" cap="flat" cmpd="sng">
              <a:solidFill>
                <a:schemeClr val="accent6">
                  <a:lumMod val="75000"/>
                </a:schemeClr>
              </a:solidFill>
              <a:prstDash val="solid"/>
              <a:round/>
              <a:headEnd type="none" w="sm" len="sm"/>
              <a:tailEnd type="none" w="sm" len="sm"/>
            </a:ln>
          </p:spPr>
        </p:sp>
        <p:sp>
          <p:nvSpPr>
            <p:cNvPr id="1338" name="Google Shape;1338;g1c9677ded64_4_0"/>
            <p:cNvSpPr/>
            <p:nvPr/>
          </p:nvSpPr>
          <p:spPr>
            <a:xfrm>
              <a:off x="8931286" y="1286077"/>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39" name="Google Shape;1339;g1c9677ded64_4_0"/>
            <p:cNvSpPr/>
            <p:nvPr/>
          </p:nvSpPr>
          <p:spPr>
            <a:xfrm>
              <a:off x="9201866" y="1543128"/>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40" name="Google Shape;1340;g1c9677ded64_4_0"/>
            <p:cNvSpPr txBox="1"/>
            <p:nvPr/>
          </p:nvSpPr>
          <p:spPr>
            <a:xfrm>
              <a:off x="9247157" y="1588419"/>
              <a:ext cx="2344637" cy="1455782"/>
            </a:xfrm>
            <a:prstGeom prst="rect">
              <a:avLst/>
            </a:prstGeom>
            <a:grpFill/>
            <a:ln>
              <a:solidFill>
                <a:schemeClr val="accent6">
                  <a:lumMod val="75000"/>
                </a:schemeClr>
              </a:solidFill>
            </a:ln>
          </p:spPr>
          <p:txBody>
            <a:bodyPr spcFirstLastPara="1" wrap="square" lIns="51425" tIns="51425" rIns="51425" bIns="51425" anchor="ctr" anchorCtr="0">
              <a:noAutofit/>
            </a:bodyPr>
            <a:lstStyle/>
            <a:p>
              <a:pPr algn="ctr">
                <a:lnSpc>
                  <a:spcPct val="90000"/>
                </a:lnSpc>
                <a:buClr>
                  <a:srgbClr val="000000"/>
                </a:buClr>
                <a:buSzPts val="2700"/>
              </a:pPr>
              <a:r>
                <a:rPr lang="en-US" sz="1350">
                  <a:solidFill>
                    <a:srgbClr val="000000"/>
                  </a:solidFill>
                  <a:latin typeface="Arial"/>
                  <a:ea typeface="Arial"/>
                  <a:cs typeface="Arial"/>
                  <a:sym typeface="Arial"/>
                </a:rPr>
                <a:t>Managing Director</a:t>
              </a:r>
              <a:endParaRPr sz="1350">
                <a:solidFill>
                  <a:srgbClr val="000000"/>
                </a:solidFill>
                <a:latin typeface="Arial"/>
                <a:ea typeface="Arial"/>
                <a:cs typeface="Arial"/>
                <a:sym typeface="Arial"/>
              </a:endParaRPr>
            </a:p>
          </p:txBody>
        </p:sp>
        <p:sp>
          <p:nvSpPr>
            <p:cNvPr id="1341" name="Google Shape;1341;g1c9677ded64_4_0"/>
            <p:cNvSpPr/>
            <p:nvPr/>
          </p:nvSpPr>
          <p:spPr>
            <a:xfrm>
              <a:off x="7443096" y="3540685"/>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42" name="Google Shape;1342;g1c9677ded64_4_0"/>
            <p:cNvSpPr/>
            <p:nvPr/>
          </p:nvSpPr>
          <p:spPr>
            <a:xfrm>
              <a:off x="7713676" y="3797736"/>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43" name="Google Shape;1343;g1c9677ded64_4_0"/>
            <p:cNvSpPr txBox="1"/>
            <p:nvPr/>
          </p:nvSpPr>
          <p:spPr>
            <a:xfrm>
              <a:off x="7758967" y="3843027"/>
              <a:ext cx="2344637" cy="1455782"/>
            </a:xfrm>
            <a:prstGeom prst="rect">
              <a:avLst/>
            </a:prstGeom>
            <a:grpFill/>
            <a:ln>
              <a:solidFill>
                <a:schemeClr val="accent6">
                  <a:lumMod val="75000"/>
                </a:schemeClr>
              </a:solidFill>
            </a:ln>
          </p:spPr>
          <p:txBody>
            <a:bodyPr spcFirstLastPara="1" wrap="square" lIns="51425" tIns="51425" rIns="51425" bIns="51425" anchor="ctr" anchorCtr="0">
              <a:noAutofit/>
            </a:bodyPr>
            <a:lstStyle/>
            <a:p>
              <a:pPr algn="ctr">
                <a:lnSpc>
                  <a:spcPct val="90000"/>
                </a:lnSpc>
                <a:buClr>
                  <a:srgbClr val="000000"/>
                </a:buClr>
                <a:buSzPts val="2700"/>
              </a:pPr>
              <a:r>
                <a:rPr lang="en-US" sz="1350" dirty="0">
                  <a:solidFill>
                    <a:srgbClr val="000000"/>
                  </a:solidFill>
                  <a:latin typeface="Arial"/>
                  <a:ea typeface="Arial"/>
                  <a:cs typeface="Arial"/>
                  <a:sym typeface="Arial"/>
                </a:rPr>
                <a:t>Executive Director</a:t>
              </a:r>
              <a:endParaRPr sz="1350" dirty="0">
                <a:solidFill>
                  <a:srgbClr val="000000"/>
                </a:solidFill>
                <a:latin typeface="Arial"/>
                <a:ea typeface="Arial"/>
                <a:cs typeface="Arial"/>
                <a:sym typeface="Arial"/>
              </a:endParaRPr>
            </a:p>
          </p:txBody>
        </p:sp>
        <p:sp>
          <p:nvSpPr>
            <p:cNvPr id="1344" name="Google Shape;1344;g1c9677ded64_4_0"/>
            <p:cNvSpPr/>
            <p:nvPr/>
          </p:nvSpPr>
          <p:spPr>
            <a:xfrm>
              <a:off x="2147" y="5795292"/>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45" name="Google Shape;1345;g1c9677ded64_4_0"/>
            <p:cNvSpPr/>
            <p:nvPr/>
          </p:nvSpPr>
          <p:spPr>
            <a:xfrm>
              <a:off x="272727" y="6052343"/>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46" name="Google Shape;1346;g1c9677ded64_4_0"/>
            <p:cNvSpPr txBox="1"/>
            <p:nvPr/>
          </p:nvSpPr>
          <p:spPr>
            <a:xfrm>
              <a:off x="318018" y="6097634"/>
              <a:ext cx="2344637" cy="1455782"/>
            </a:xfrm>
            <a:prstGeom prst="rect">
              <a:avLst/>
            </a:prstGeom>
            <a:grpFill/>
            <a:ln>
              <a:solidFill>
                <a:schemeClr val="accent6">
                  <a:lumMod val="75000"/>
                </a:schemeClr>
              </a:solidFill>
            </a:ln>
          </p:spPr>
          <p:txBody>
            <a:bodyPr spcFirstLastPara="1" wrap="square" lIns="53338" tIns="53338" rIns="53338" bIns="53338" anchor="ctr" anchorCtr="0">
              <a:noAutofit/>
            </a:bodyPr>
            <a:lstStyle/>
            <a:p>
              <a:pPr algn="ctr">
                <a:lnSpc>
                  <a:spcPct val="90000"/>
                </a:lnSpc>
                <a:buClr>
                  <a:srgbClr val="000000"/>
                </a:buClr>
                <a:buSzPts val="2800"/>
              </a:pPr>
              <a:r>
                <a:rPr lang="en-US" sz="1400" dirty="0" smtClean="0">
                  <a:solidFill>
                    <a:srgbClr val="000000"/>
                  </a:solidFill>
                  <a:latin typeface="Arial"/>
                  <a:ea typeface="Arial"/>
                  <a:cs typeface="Arial"/>
                  <a:sym typeface="Arial"/>
                </a:rPr>
                <a:t>CEO</a:t>
              </a:r>
              <a:endParaRPr sz="1400" dirty="0">
                <a:solidFill>
                  <a:srgbClr val="000000"/>
                </a:solidFill>
                <a:latin typeface="Arial"/>
                <a:ea typeface="Arial"/>
                <a:cs typeface="Arial"/>
                <a:sym typeface="Arial"/>
              </a:endParaRPr>
            </a:p>
          </p:txBody>
        </p:sp>
        <p:sp>
          <p:nvSpPr>
            <p:cNvPr id="1347" name="Google Shape;1347;g1c9677ded64_4_0"/>
            <p:cNvSpPr/>
            <p:nvPr/>
          </p:nvSpPr>
          <p:spPr>
            <a:xfrm>
              <a:off x="2978527" y="5795292"/>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48" name="Google Shape;1348;g1c9677ded64_4_0"/>
            <p:cNvSpPr/>
            <p:nvPr/>
          </p:nvSpPr>
          <p:spPr>
            <a:xfrm>
              <a:off x="3249107" y="6052343"/>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49" name="Google Shape;1349;g1c9677ded64_4_0"/>
            <p:cNvSpPr txBox="1"/>
            <p:nvPr/>
          </p:nvSpPr>
          <p:spPr>
            <a:xfrm>
              <a:off x="3294398" y="6097634"/>
              <a:ext cx="2344637" cy="1455782"/>
            </a:xfrm>
            <a:prstGeom prst="rect">
              <a:avLst/>
            </a:prstGeom>
            <a:grpFill/>
            <a:ln>
              <a:solidFill>
                <a:schemeClr val="accent6">
                  <a:lumMod val="75000"/>
                </a:schemeClr>
              </a:solidFill>
            </a:ln>
          </p:spPr>
          <p:txBody>
            <a:bodyPr spcFirstLastPara="1" wrap="square" lIns="53338" tIns="53338" rIns="53338" bIns="53338" anchor="ctr" anchorCtr="0">
              <a:noAutofit/>
            </a:bodyPr>
            <a:lstStyle/>
            <a:p>
              <a:pPr algn="ctr">
                <a:lnSpc>
                  <a:spcPct val="90000"/>
                </a:lnSpc>
                <a:buClr>
                  <a:srgbClr val="000000"/>
                </a:buClr>
                <a:buSzPts val="2800"/>
              </a:pPr>
              <a:r>
                <a:rPr lang="en-US" sz="1400">
                  <a:solidFill>
                    <a:srgbClr val="000000"/>
                  </a:solidFill>
                  <a:latin typeface="Arial"/>
                  <a:ea typeface="Arial"/>
                  <a:cs typeface="Arial"/>
                  <a:sym typeface="Arial"/>
                </a:rPr>
                <a:t>Director Marketing</a:t>
              </a:r>
              <a:endParaRPr sz="1400">
                <a:solidFill>
                  <a:srgbClr val="000000"/>
                </a:solidFill>
                <a:latin typeface="Arial"/>
                <a:ea typeface="Arial"/>
                <a:cs typeface="Arial"/>
                <a:sym typeface="Arial"/>
              </a:endParaRPr>
            </a:p>
          </p:txBody>
        </p:sp>
        <p:sp>
          <p:nvSpPr>
            <p:cNvPr id="1350" name="Google Shape;1350;g1c9677ded64_4_0"/>
            <p:cNvSpPr/>
            <p:nvPr/>
          </p:nvSpPr>
          <p:spPr>
            <a:xfrm>
              <a:off x="5954906" y="5795292"/>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Arial"/>
                <a:cs typeface="Arial"/>
                <a:sym typeface="Arial"/>
              </a:endParaRPr>
            </a:p>
          </p:txBody>
        </p:sp>
        <p:sp>
          <p:nvSpPr>
            <p:cNvPr id="1351" name="Google Shape;1351;g1c9677ded64_4_0"/>
            <p:cNvSpPr/>
            <p:nvPr/>
          </p:nvSpPr>
          <p:spPr>
            <a:xfrm>
              <a:off x="6225486" y="6052343"/>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52" name="Google Shape;1352;g1c9677ded64_4_0"/>
            <p:cNvSpPr txBox="1"/>
            <p:nvPr/>
          </p:nvSpPr>
          <p:spPr>
            <a:xfrm>
              <a:off x="6270777" y="6097634"/>
              <a:ext cx="2344637" cy="1455782"/>
            </a:xfrm>
            <a:prstGeom prst="rect">
              <a:avLst/>
            </a:prstGeom>
            <a:grpFill/>
            <a:ln>
              <a:solidFill>
                <a:schemeClr val="accent6">
                  <a:lumMod val="75000"/>
                </a:schemeClr>
              </a:solidFill>
            </a:ln>
          </p:spPr>
          <p:txBody>
            <a:bodyPr spcFirstLastPara="1" wrap="square" lIns="53338" tIns="53338" rIns="53338" bIns="53338" anchor="ctr" anchorCtr="0">
              <a:noAutofit/>
            </a:bodyPr>
            <a:lstStyle/>
            <a:p>
              <a:pPr algn="ctr">
                <a:lnSpc>
                  <a:spcPct val="90000"/>
                </a:lnSpc>
                <a:buClr>
                  <a:srgbClr val="000000"/>
                </a:buClr>
                <a:buSzPts val="2800"/>
              </a:pPr>
              <a:r>
                <a:rPr lang="en-US" sz="1400">
                  <a:solidFill>
                    <a:srgbClr val="000000"/>
                  </a:solidFill>
                  <a:latin typeface="Arial"/>
                  <a:ea typeface="Arial"/>
                  <a:cs typeface="Arial"/>
                  <a:sym typeface="Arial"/>
                </a:rPr>
                <a:t>Director Finance &amp; Accounts</a:t>
              </a:r>
              <a:endParaRPr sz="1400">
                <a:solidFill>
                  <a:srgbClr val="000000"/>
                </a:solidFill>
                <a:latin typeface="Arial"/>
                <a:ea typeface="Arial"/>
                <a:cs typeface="Arial"/>
                <a:sym typeface="Arial"/>
              </a:endParaRPr>
            </a:p>
          </p:txBody>
        </p:sp>
        <p:sp>
          <p:nvSpPr>
            <p:cNvPr id="1353" name="Google Shape;1353;g1c9677ded64_4_0"/>
            <p:cNvSpPr/>
            <p:nvPr/>
          </p:nvSpPr>
          <p:spPr>
            <a:xfrm>
              <a:off x="8931286" y="5795292"/>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54" name="Google Shape;1354;g1c9677ded64_4_0"/>
            <p:cNvSpPr/>
            <p:nvPr/>
          </p:nvSpPr>
          <p:spPr>
            <a:xfrm>
              <a:off x="9201866" y="6052343"/>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55" name="Google Shape;1355;g1c9677ded64_4_0"/>
            <p:cNvSpPr txBox="1"/>
            <p:nvPr/>
          </p:nvSpPr>
          <p:spPr>
            <a:xfrm>
              <a:off x="9247157" y="6097634"/>
              <a:ext cx="2344637" cy="1455782"/>
            </a:xfrm>
            <a:prstGeom prst="rect">
              <a:avLst/>
            </a:prstGeom>
            <a:grpFill/>
            <a:ln>
              <a:solidFill>
                <a:schemeClr val="accent6">
                  <a:lumMod val="75000"/>
                </a:schemeClr>
              </a:solidFill>
            </a:ln>
          </p:spPr>
          <p:txBody>
            <a:bodyPr spcFirstLastPara="1" wrap="square" lIns="53338" tIns="53338" rIns="53338" bIns="53338" anchor="ctr" anchorCtr="0">
              <a:noAutofit/>
            </a:bodyPr>
            <a:lstStyle/>
            <a:p>
              <a:pPr algn="ctr">
                <a:lnSpc>
                  <a:spcPct val="90000"/>
                </a:lnSpc>
                <a:buClr>
                  <a:srgbClr val="000000"/>
                </a:buClr>
                <a:buSzPts val="2800"/>
              </a:pPr>
              <a:r>
                <a:rPr lang="en-US" sz="1400">
                  <a:solidFill>
                    <a:srgbClr val="000000"/>
                  </a:solidFill>
                  <a:latin typeface="Arial"/>
                  <a:ea typeface="Arial"/>
                  <a:cs typeface="Arial"/>
                  <a:sym typeface="Arial"/>
                </a:rPr>
                <a:t>Director Research &amp; Development</a:t>
              </a:r>
              <a:endParaRPr sz="1400">
                <a:solidFill>
                  <a:srgbClr val="000000"/>
                </a:solidFill>
                <a:latin typeface="Arial"/>
                <a:ea typeface="Arial"/>
                <a:cs typeface="Arial"/>
                <a:sym typeface="Arial"/>
              </a:endParaRPr>
            </a:p>
          </p:txBody>
        </p:sp>
        <p:sp>
          <p:nvSpPr>
            <p:cNvPr id="1356" name="Google Shape;1356;g1c9677ded64_4_0"/>
            <p:cNvSpPr/>
            <p:nvPr/>
          </p:nvSpPr>
          <p:spPr>
            <a:xfrm>
              <a:off x="11907666" y="5795292"/>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57" name="Google Shape;1357;g1c9677ded64_4_0"/>
            <p:cNvSpPr/>
            <p:nvPr/>
          </p:nvSpPr>
          <p:spPr>
            <a:xfrm>
              <a:off x="12178246" y="6052343"/>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58" name="Google Shape;1358;g1c9677ded64_4_0"/>
            <p:cNvSpPr txBox="1"/>
            <p:nvPr/>
          </p:nvSpPr>
          <p:spPr>
            <a:xfrm>
              <a:off x="12223537" y="6097634"/>
              <a:ext cx="2344637" cy="1455782"/>
            </a:xfrm>
            <a:prstGeom prst="rect">
              <a:avLst/>
            </a:prstGeom>
            <a:grpFill/>
            <a:ln>
              <a:solidFill>
                <a:schemeClr val="accent6">
                  <a:lumMod val="75000"/>
                </a:schemeClr>
              </a:solidFill>
            </a:ln>
          </p:spPr>
          <p:txBody>
            <a:bodyPr spcFirstLastPara="1" wrap="square" lIns="53338" tIns="53338" rIns="53338" bIns="53338" anchor="ctr" anchorCtr="0">
              <a:noAutofit/>
            </a:bodyPr>
            <a:lstStyle/>
            <a:p>
              <a:pPr algn="ctr">
                <a:lnSpc>
                  <a:spcPct val="90000"/>
                </a:lnSpc>
                <a:buClr>
                  <a:srgbClr val="000000"/>
                </a:buClr>
                <a:buSzPts val="2800"/>
              </a:pPr>
              <a:r>
                <a:rPr lang="en-US" sz="1400" dirty="0" smtClean="0">
                  <a:solidFill>
                    <a:srgbClr val="000000"/>
                  </a:solidFill>
                  <a:latin typeface="Arial"/>
                  <a:ea typeface="Arial"/>
                  <a:cs typeface="Arial"/>
                  <a:sym typeface="Arial"/>
                </a:rPr>
                <a:t>Director Human Resources</a:t>
              </a:r>
              <a:endParaRPr sz="1400" dirty="0">
                <a:solidFill>
                  <a:srgbClr val="000000"/>
                </a:solidFill>
                <a:latin typeface="Arial"/>
                <a:ea typeface="Arial"/>
                <a:cs typeface="Arial"/>
                <a:sym typeface="Arial"/>
              </a:endParaRPr>
            </a:p>
          </p:txBody>
        </p:sp>
        <p:sp>
          <p:nvSpPr>
            <p:cNvPr id="1359" name="Google Shape;1359;g1c9677ded64_4_0"/>
            <p:cNvSpPr/>
            <p:nvPr/>
          </p:nvSpPr>
          <p:spPr>
            <a:xfrm>
              <a:off x="14884045" y="5795292"/>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60" name="Google Shape;1360;g1c9677ded64_4_0"/>
            <p:cNvSpPr/>
            <p:nvPr/>
          </p:nvSpPr>
          <p:spPr>
            <a:xfrm>
              <a:off x="15154625" y="6052343"/>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61" name="Google Shape;1361;g1c9677ded64_4_0"/>
            <p:cNvSpPr txBox="1"/>
            <p:nvPr/>
          </p:nvSpPr>
          <p:spPr>
            <a:xfrm>
              <a:off x="15199916" y="6097634"/>
              <a:ext cx="2344637" cy="1455782"/>
            </a:xfrm>
            <a:prstGeom prst="rect">
              <a:avLst/>
            </a:prstGeom>
            <a:grpFill/>
            <a:ln>
              <a:solidFill>
                <a:schemeClr val="accent6">
                  <a:lumMod val="75000"/>
                </a:schemeClr>
              </a:solidFill>
            </a:ln>
          </p:spPr>
          <p:txBody>
            <a:bodyPr spcFirstLastPara="1" wrap="square" lIns="53338" tIns="53338" rIns="53338" bIns="53338" anchor="ctr" anchorCtr="0">
              <a:noAutofit/>
            </a:bodyPr>
            <a:lstStyle/>
            <a:p>
              <a:pPr algn="ctr">
                <a:lnSpc>
                  <a:spcPct val="90000"/>
                </a:lnSpc>
                <a:buClr>
                  <a:srgbClr val="000000"/>
                </a:buClr>
                <a:buSzPts val="2800"/>
              </a:pPr>
              <a:r>
                <a:rPr lang="en-US" sz="1400" dirty="0" smtClean="0">
                  <a:solidFill>
                    <a:srgbClr val="000000"/>
                  </a:solidFill>
                  <a:latin typeface="Arial"/>
                  <a:ea typeface="Arial"/>
                  <a:cs typeface="Arial"/>
                  <a:sym typeface="Arial"/>
                </a:rPr>
                <a:t>Head of Product</a:t>
              </a:r>
              <a:endParaRPr sz="1400" dirty="0">
                <a:solidFill>
                  <a:srgbClr val="000000"/>
                </a:solidFill>
                <a:latin typeface="Arial"/>
                <a:ea typeface="Arial"/>
                <a:cs typeface="Arial"/>
                <a:sym typeface="Arial"/>
              </a:endParaRPr>
            </a:p>
          </p:txBody>
        </p:sp>
        <p:sp>
          <p:nvSpPr>
            <p:cNvPr id="1362" name="Google Shape;1362;g1c9677ded64_4_0"/>
            <p:cNvSpPr/>
            <p:nvPr/>
          </p:nvSpPr>
          <p:spPr>
            <a:xfrm>
              <a:off x="10419476" y="3540685"/>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63" name="Google Shape;1363;g1c9677ded64_4_0"/>
            <p:cNvSpPr/>
            <p:nvPr/>
          </p:nvSpPr>
          <p:spPr>
            <a:xfrm>
              <a:off x="10690056" y="3797736"/>
              <a:ext cx="2435219" cy="1546364"/>
            </a:xfrm>
            <a:prstGeom prst="roundRect">
              <a:avLst>
                <a:gd name="adj" fmla="val 10000"/>
              </a:avLst>
            </a:prstGeom>
            <a:grpFill/>
            <a:ln w="25400" cap="flat" cmpd="sng">
              <a:solidFill>
                <a:schemeClr val="accent6">
                  <a:lumMod val="75000"/>
                </a:schemeClr>
              </a:solidFill>
              <a:prstDash val="solid"/>
              <a:round/>
              <a:headEnd type="none" w="sm" len="sm"/>
              <a:tailEnd type="none" w="sm" len="sm"/>
            </a:ln>
          </p:spPr>
          <p:txBody>
            <a:bodyPr spcFirstLastPara="1" wrap="square" lIns="45713" tIns="45713" rIns="45713" bIns="45713" anchor="ctr" anchorCtr="0">
              <a:noAutofit/>
            </a:bodyPr>
            <a:lstStyle/>
            <a:p>
              <a:pPr>
                <a:buClr>
                  <a:srgbClr val="000000"/>
                </a:buClr>
                <a:buSzPts val="1400"/>
              </a:pPr>
              <a:endParaRPr sz="700">
                <a:solidFill>
                  <a:srgbClr val="000000"/>
                </a:solidFill>
                <a:latin typeface="Arial"/>
                <a:ea typeface="Arial"/>
                <a:cs typeface="Arial"/>
                <a:sym typeface="Arial"/>
              </a:endParaRPr>
            </a:p>
          </p:txBody>
        </p:sp>
        <p:sp>
          <p:nvSpPr>
            <p:cNvPr id="1364" name="Google Shape;1364;g1c9677ded64_4_0"/>
            <p:cNvSpPr txBox="1"/>
            <p:nvPr/>
          </p:nvSpPr>
          <p:spPr>
            <a:xfrm>
              <a:off x="10735347" y="3843027"/>
              <a:ext cx="2344637" cy="1455782"/>
            </a:xfrm>
            <a:prstGeom prst="rect">
              <a:avLst/>
            </a:prstGeom>
            <a:grpFill/>
            <a:ln>
              <a:solidFill>
                <a:schemeClr val="accent6">
                  <a:lumMod val="75000"/>
                </a:schemeClr>
              </a:solidFill>
            </a:ln>
          </p:spPr>
          <p:txBody>
            <a:bodyPr spcFirstLastPara="1" wrap="square" lIns="51425" tIns="51425" rIns="51425" bIns="51425" anchor="ctr" anchorCtr="0">
              <a:noAutofit/>
            </a:bodyPr>
            <a:lstStyle/>
            <a:p>
              <a:pPr algn="ctr">
                <a:lnSpc>
                  <a:spcPct val="90000"/>
                </a:lnSpc>
                <a:buClr>
                  <a:srgbClr val="000000"/>
                </a:buClr>
                <a:buSzPts val="2700"/>
              </a:pPr>
              <a:r>
                <a:rPr lang="en-US" sz="1350">
                  <a:solidFill>
                    <a:srgbClr val="000000"/>
                  </a:solidFill>
                  <a:latin typeface="Arial"/>
                  <a:ea typeface="Arial"/>
                  <a:cs typeface="Arial"/>
                  <a:sym typeface="Arial"/>
                </a:rPr>
                <a:t>Advisory Board</a:t>
              </a:r>
              <a:endParaRPr sz="1350">
                <a:solidFill>
                  <a:srgbClr val="000000"/>
                </a:solidFill>
                <a:latin typeface="Arial"/>
                <a:ea typeface="Arial"/>
                <a:cs typeface="Arial"/>
                <a:sym typeface="Arial"/>
              </a:endParaRPr>
            </a:p>
          </p:txBody>
        </p:sp>
      </p:grpSp>
      <p:sp>
        <p:nvSpPr>
          <p:cNvPr id="1365" name="Google Shape;1365;g1c9677ded64_4_0"/>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18</a:t>
            </a:fld>
            <a:endParaRPr sz="1200">
              <a:solidFill>
                <a:srgbClr val="6C6F74"/>
              </a:solidFill>
              <a:latin typeface="Poppins"/>
              <a:ea typeface="Poppins"/>
              <a:cs typeface="Poppins"/>
              <a:sym typeface="Poppins"/>
            </a:endParaRPr>
          </a:p>
        </p:txBody>
      </p:sp>
    </p:spTree>
    <p:extLst>
      <p:ext uri="{BB962C8B-B14F-4D97-AF65-F5344CB8AC3E}">
        <p14:creationId xmlns:p14="http://schemas.microsoft.com/office/powerpoint/2010/main" val="1536054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525" y="447030"/>
            <a:ext cx="8978464" cy="1325563"/>
          </a:xfrm>
        </p:spPr>
        <p:txBody>
          <a:bodyPr/>
          <a:lstStyle/>
          <a:p>
            <a:r>
              <a:rPr lang="en-IN" dirty="0" smtClean="0"/>
              <a:t>Regional Presence</a:t>
            </a:r>
            <a:endParaRPr lang="en-IN" dirty="0"/>
          </a:p>
        </p:txBody>
      </p:sp>
      <p:pic>
        <p:nvPicPr>
          <p:cNvPr id="3" name="Picture 2"/>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1006" y="1109811"/>
            <a:ext cx="10236376" cy="6073867"/>
          </a:xfrm>
          <a:prstGeom prst="rect">
            <a:avLst/>
          </a:prstGeom>
        </p:spPr>
      </p:pic>
      <p:grpSp>
        <p:nvGrpSpPr>
          <p:cNvPr id="4" name="Group 4"/>
          <p:cNvGrpSpPr>
            <a:grpSpLocks/>
          </p:cNvGrpSpPr>
          <p:nvPr/>
        </p:nvGrpSpPr>
        <p:grpSpPr bwMode="auto">
          <a:xfrm>
            <a:off x="5474763" y="3291515"/>
            <a:ext cx="283025" cy="393795"/>
            <a:chOff x="0" y="0"/>
            <a:chExt cx="721558" cy="926132"/>
          </a:xfrm>
        </p:grpSpPr>
        <p:sp>
          <p:nvSpPr>
            <p:cNvPr id="5" name="AutoShape 5"/>
            <p:cNvSpPr>
              <a:spLocks/>
            </p:cNvSpPr>
            <p:nvPr/>
          </p:nvSpPr>
          <p:spPr bwMode="auto">
            <a:xfrm>
              <a:off x="0" y="0"/>
              <a:ext cx="721558" cy="9261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72"/>
                  </a:moveTo>
                  <a:cubicBezTo>
                    <a:pt x="21600" y="15237"/>
                    <a:pt x="10800" y="21600"/>
                    <a:pt x="10800" y="21600"/>
                  </a:cubicBezTo>
                  <a:cubicBezTo>
                    <a:pt x="10800" y="21600"/>
                    <a:pt x="0" y="15237"/>
                    <a:pt x="0" y="8372"/>
                  </a:cubicBezTo>
                  <a:cubicBezTo>
                    <a:pt x="0" y="3748"/>
                    <a:pt x="4836" y="0"/>
                    <a:pt x="10800" y="0"/>
                  </a:cubicBezTo>
                  <a:cubicBezTo>
                    <a:pt x="16764" y="0"/>
                    <a:pt x="21600" y="3748"/>
                    <a:pt x="21600" y="8372"/>
                  </a:cubicBezTo>
                </a:path>
              </a:pathLst>
            </a:custGeom>
            <a:solidFill>
              <a:srgbClr val="323C4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endParaRPr lang="en-US" altLang="en-US" sz="2100">
                <a:solidFill>
                  <a:srgbClr val="232323"/>
                </a:solidFill>
                <a:effectLst>
                  <a:outerShdw blurRad="38100" dist="38100" dir="2700000" algn="tl">
                    <a:srgbClr val="000000"/>
                  </a:outerShdw>
                </a:effectLst>
              </a:endParaRPr>
            </a:p>
          </p:txBody>
        </p:sp>
        <p:sp>
          <p:nvSpPr>
            <p:cNvPr id="6" name="Oval 6"/>
            <p:cNvSpPr>
              <a:spLocks/>
            </p:cNvSpPr>
            <p:nvPr/>
          </p:nvSpPr>
          <p:spPr bwMode="auto">
            <a:xfrm>
              <a:off x="107172" y="105809"/>
              <a:ext cx="509549" cy="503089"/>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endParaRPr lang="en-US" altLang="en-US" sz="2100">
                <a:solidFill>
                  <a:srgbClr val="232323"/>
                </a:solidFill>
                <a:effectLst>
                  <a:outerShdw blurRad="38100" dist="38100" dir="2700000" algn="tl">
                    <a:srgbClr val="C0C0C0"/>
                  </a:outerShdw>
                </a:effectLst>
              </a:endParaRPr>
            </a:p>
          </p:txBody>
        </p:sp>
      </p:grpSp>
      <p:sp>
        <p:nvSpPr>
          <p:cNvPr id="7" name="Rectangle 3"/>
          <p:cNvSpPr>
            <a:spLocks/>
          </p:cNvSpPr>
          <p:nvPr/>
        </p:nvSpPr>
        <p:spPr bwMode="auto">
          <a:xfrm>
            <a:off x="5046329" y="2860808"/>
            <a:ext cx="1139892" cy="4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r>
              <a:rPr lang="en-US" altLang="en-US" sz="1800" b="1" dirty="0">
                <a:solidFill>
                  <a:srgbClr val="323C4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Lucknow</a:t>
            </a:r>
          </a:p>
        </p:txBody>
      </p:sp>
      <p:grpSp>
        <p:nvGrpSpPr>
          <p:cNvPr id="8" name="Group 4"/>
          <p:cNvGrpSpPr>
            <a:grpSpLocks/>
          </p:cNvGrpSpPr>
          <p:nvPr/>
        </p:nvGrpSpPr>
        <p:grpSpPr bwMode="auto">
          <a:xfrm>
            <a:off x="6208668" y="4146744"/>
            <a:ext cx="283025" cy="393795"/>
            <a:chOff x="0" y="0"/>
            <a:chExt cx="721558" cy="926132"/>
          </a:xfrm>
        </p:grpSpPr>
        <p:sp>
          <p:nvSpPr>
            <p:cNvPr id="9" name="AutoShape 5"/>
            <p:cNvSpPr>
              <a:spLocks/>
            </p:cNvSpPr>
            <p:nvPr/>
          </p:nvSpPr>
          <p:spPr bwMode="auto">
            <a:xfrm>
              <a:off x="0" y="0"/>
              <a:ext cx="721558" cy="9261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72"/>
                  </a:moveTo>
                  <a:cubicBezTo>
                    <a:pt x="21600" y="15237"/>
                    <a:pt x="10800" y="21600"/>
                    <a:pt x="10800" y="21600"/>
                  </a:cubicBezTo>
                  <a:cubicBezTo>
                    <a:pt x="10800" y="21600"/>
                    <a:pt x="0" y="15237"/>
                    <a:pt x="0" y="8372"/>
                  </a:cubicBezTo>
                  <a:cubicBezTo>
                    <a:pt x="0" y="3748"/>
                    <a:pt x="4836" y="0"/>
                    <a:pt x="10800" y="0"/>
                  </a:cubicBezTo>
                  <a:cubicBezTo>
                    <a:pt x="16764" y="0"/>
                    <a:pt x="21600" y="3748"/>
                    <a:pt x="21600" y="8372"/>
                  </a:cubicBezTo>
                </a:path>
              </a:pathLst>
            </a:custGeom>
            <a:solidFill>
              <a:srgbClr val="323C4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endParaRPr lang="en-US" altLang="en-US" sz="2100">
                <a:solidFill>
                  <a:srgbClr val="232323"/>
                </a:solidFill>
                <a:effectLst>
                  <a:outerShdw blurRad="38100" dist="38100" dir="2700000" algn="tl">
                    <a:srgbClr val="000000"/>
                  </a:outerShdw>
                </a:effectLst>
              </a:endParaRPr>
            </a:p>
          </p:txBody>
        </p:sp>
        <p:sp>
          <p:nvSpPr>
            <p:cNvPr id="10" name="Oval 6"/>
            <p:cNvSpPr>
              <a:spLocks/>
            </p:cNvSpPr>
            <p:nvPr/>
          </p:nvSpPr>
          <p:spPr bwMode="auto">
            <a:xfrm>
              <a:off x="107172" y="105809"/>
              <a:ext cx="509549" cy="503089"/>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endParaRPr lang="en-US" altLang="en-US" sz="2100">
                <a:solidFill>
                  <a:srgbClr val="232323"/>
                </a:solidFill>
                <a:effectLst>
                  <a:outerShdw blurRad="38100" dist="38100" dir="2700000" algn="tl">
                    <a:srgbClr val="C0C0C0"/>
                  </a:outerShdw>
                </a:effectLst>
              </a:endParaRPr>
            </a:p>
          </p:txBody>
        </p:sp>
      </p:grpSp>
      <p:sp>
        <p:nvSpPr>
          <p:cNvPr id="11" name="Rectangle 3"/>
          <p:cNvSpPr>
            <a:spLocks/>
          </p:cNvSpPr>
          <p:nvPr/>
        </p:nvSpPr>
        <p:spPr bwMode="auto">
          <a:xfrm>
            <a:off x="5880625" y="3761027"/>
            <a:ext cx="1139892" cy="4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r>
              <a:rPr lang="en-US" altLang="en-US" sz="1800" b="1" dirty="0">
                <a:solidFill>
                  <a:srgbClr val="323C4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Nagpur</a:t>
            </a:r>
          </a:p>
        </p:txBody>
      </p:sp>
      <p:grpSp>
        <p:nvGrpSpPr>
          <p:cNvPr id="12" name="Group 4"/>
          <p:cNvGrpSpPr>
            <a:grpSpLocks/>
          </p:cNvGrpSpPr>
          <p:nvPr/>
        </p:nvGrpSpPr>
        <p:grpSpPr bwMode="auto">
          <a:xfrm>
            <a:off x="5597600" y="4886155"/>
            <a:ext cx="283025" cy="393795"/>
            <a:chOff x="0" y="0"/>
            <a:chExt cx="721558" cy="926132"/>
          </a:xfrm>
        </p:grpSpPr>
        <p:sp>
          <p:nvSpPr>
            <p:cNvPr id="13" name="AutoShape 5"/>
            <p:cNvSpPr>
              <a:spLocks/>
            </p:cNvSpPr>
            <p:nvPr/>
          </p:nvSpPr>
          <p:spPr bwMode="auto">
            <a:xfrm>
              <a:off x="0" y="0"/>
              <a:ext cx="721558" cy="9261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72"/>
                  </a:moveTo>
                  <a:cubicBezTo>
                    <a:pt x="21600" y="15237"/>
                    <a:pt x="10800" y="21600"/>
                    <a:pt x="10800" y="21600"/>
                  </a:cubicBezTo>
                  <a:cubicBezTo>
                    <a:pt x="10800" y="21600"/>
                    <a:pt x="0" y="15237"/>
                    <a:pt x="0" y="8372"/>
                  </a:cubicBezTo>
                  <a:cubicBezTo>
                    <a:pt x="0" y="3748"/>
                    <a:pt x="4836" y="0"/>
                    <a:pt x="10800" y="0"/>
                  </a:cubicBezTo>
                  <a:cubicBezTo>
                    <a:pt x="16764" y="0"/>
                    <a:pt x="21600" y="3748"/>
                    <a:pt x="21600" y="8372"/>
                  </a:cubicBezTo>
                </a:path>
              </a:pathLst>
            </a:custGeom>
            <a:solidFill>
              <a:srgbClr val="323C4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endParaRPr lang="en-US" altLang="en-US" sz="2100">
                <a:solidFill>
                  <a:srgbClr val="232323"/>
                </a:solidFill>
                <a:effectLst>
                  <a:outerShdw blurRad="38100" dist="38100" dir="2700000" algn="tl">
                    <a:srgbClr val="000000"/>
                  </a:outerShdw>
                </a:effectLst>
              </a:endParaRPr>
            </a:p>
          </p:txBody>
        </p:sp>
        <p:sp>
          <p:nvSpPr>
            <p:cNvPr id="14" name="Oval 6"/>
            <p:cNvSpPr>
              <a:spLocks/>
            </p:cNvSpPr>
            <p:nvPr/>
          </p:nvSpPr>
          <p:spPr bwMode="auto">
            <a:xfrm>
              <a:off x="107172" y="105809"/>
              <a:ext cx="509549" cy="503089"/>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endParaRPr lang="en-US" altLang="en-US" sz="2100">
                <a:solidFill>
                  <a:srgbClr val="232323"/>
                </a:solidFill>
                <a:effectLst>
                  <a:outerShdw blurRad="38100" dist="38100" dir="2700000" algn="tl">
                    <a:srgbClr val="C0C0C0"/>
                  </a:outerShdw>
                </a:effectLst>
              </a:endParaRPr>
            </a:p>
          </p:txBody>
        </p:sp>
      </p:grpSp>
      <p:sp>
        <p:nvSpPr>
          <p:cNvPr id="15" name="Rectangle 3"/>
          <p:cNvSpPr>
            <a:spLocks/>
          </p:cNvSpPr>
          <p:nvPr/>
        </p:nvSpPr>
        <p:spPr bwMode="auto">
          <a:xfrm>
            <a:off x="5432757" y="4500438"/>
            <a:ext cx="1139892" cy="4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r>
              <a:rPr lang="en-US" altLang="en-US" sz="1800" b="1" dirty="0">
                <a:solidFill>
                  <a:srgbClr val="323C4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Mumbai</a:t>
            </a:r>
          </a:p>
        </p:txBody>
      </p:sp>
      <p:grpSp>
        <p:nvGrpSpPr>
          <p:cNvPr id="16" name="Group 4"/>
          <p:cNvGrpSpPr>
            <a:grpSpLocks/>
          </p:cNvGrpSpPr>
          <p:nvPr/>
        </p:nvGrpSpPr>
        <p:grpSpPr bwMode="auto">
          <a:xfrm>
            <a:off x="4293749" y="3368720"/>
            <a:ext cx="283025" cy="393795"/>
            <a:chOff x="0" y="0"/>
            <a:chExt cx="721558" cy="926132"/>
          </a:xfrm>
        </p:grpSpPr>
        <p:sp>
          <p:nvSpPr>
            <p:cNvPr id="17" name="AutoShape 5"/>
            <p:cNvSpPr>
              <a:spLocks/>
            </p:cNvSpPr>
            <p:nvPr/>
          </p:nvSpPr>
          <p:spPr bwMode="auto">
            <a:xfrm>
              <a:off x="0" y="0"/>
              <a:ext cx="721558" cy="9261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72"/>
                  </a:moveTo>
                  <a:cubicBezTo>
                    <a:pt x="21600" y="15237"/>
                    <a:pt x="10800" y="21600"/>
                    <a:pt x="10800" y="21600"/>
                  </a:cubicBezTo>
                  <a:cubicBezTo>
                    <a:pt x="10800" y="21600"/>
                    <a:pt x="0" y="15237"/>
                    <a:pt x="0" y="8372"/>
                  </a:cubicBezTo>
                  <a:cubicBezTo>
                    <a:pt x="0" y="3748"/>
                    <a:pt x="4836" y="0"/>
                    <a:pt x="10800" y="0"/>
                  </a:cubicBezTo>
                  <a:cubicBezTo>
                    <a:pt x="16764" y="0"/>
                    <a:pt x="21600" y="3748"/>
                    <a:pt x="21600" y="8372"/>
                  </a:cubicBezTo>
                </a:path>
              </a:pathLst>
            </a:custGeom>
            <a:solidFill>
              <a:srgbClr val="323C4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endParaRPr lang="en-US" altLang="en-US" sz="2100">
                <a:solidFill>
                  <a:srgbClr val="232323"/>
                </a:solidFill>
                <a:effectLst>
                  <a:outerShdw blurRad="38100" dist="38100" dir="2700000" algn="tl">
                    <a:srgbClr val="000000"/>
                  </a:outerShdw>
                </a:effectLst>
              </a:endParaRPr>
            </a:p>
          </p:txBody>
        </p:sp>
        <p:sp>
          <p:nvSpPr>
            <p:cNvPr id="18" name="Oval 6"/>
            <p:cNvSpPr>
              <a:spLocks/>
            </p:cNvSpPr>
            <p:nvPr/>
          </p:nvSpPr>
          <p:spPr bwMode="auto">
            <a:xfrm>
              <a:off x="107172" y="105809"/>
              <a:ext cx="509549" cy="503089"/>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endParaRPr lang="en-US" altLang="en-US" sz="2100">
                <a:solidFill>
                  <a:srgbClr val="232323"/>
                </a:solidFill>
                <a:effectLst>
                  <a:outerShdw blurRad="38100" dist="38100" dir="2700000" algn="tl">
                    <a:srgbClr val="C0C0C0"/>
                  </a:outerShdw>
                </a:effectLst>
              </a:endParaRPr>
            </a:p>
          </p:txBody>
        </p:sp>
      </p:grpSp>
      <p:sp>
        <p:nvSpPr>
          <p:cNvPr id="19" name="Rectangle 3"/>
          <p:cNvSpPr>
            <a:spLocks/>
          </p:cNvSpPr>
          <p:nvPr/>
        </p:nvSpPr>
        <p:spPr bwMode="auto">
          <a:xfrm>
            <a:off x="3865316" y="3027062"/>
            <a:ext cx="1139892" cy="4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r>
              <a:rPr lang="en-US" altLang="en-US" sz="1800" b="1" dirty="0">
                <a:solidFill>
                  <a:srgbClr val="323C4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New Delhi</a:t>
            </a:r>
          </a:p>
        </p:txBody>
      </p:sp>
      <p:grpSp>
        <p:nvGrpSpPr>
          <p:cNvPr id="20" name="Group 4"/>
          <p:cNvGrpSpPr>
            <a:grpSpLocks/>
          </p:cNvGrpSpPr>
          <p:nvPr/>
        </p:nvGrpSpPr>
        <p:grpSpPr bwMode="auto">
          <a:xfrm>
            <a:off x="7876500" y="4190879"/>
            <a:ext cx="283025" cy="393795"/>
            <a:chOff x="0" y="0"/>
            <a:chExt cx="721558" cy="926132"/>
          </a:xfrm>
        </p:grpSpPr>
        <p:sp>
          <p:nvSpPr>
            <p:cNvPr id="21" name="AutoShape 5"/>
            <p:cNvSpPr>
              <a:spLocks/>
            </p:cNvSpPr>
            <p:nvPr/>
          </p:nvSpPr>
          <p:spPr bwMode="auto">
            <a:xfrm>
              <a:off x="0" y="0"/>
              <a:ext cx="721558" cy="9261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72"/>
                  </a:moveTo>
                  <a:cubicBezTo>
                    <a:pt x="21600" y="15237"/>
                    <a:pt x="10800" y="21600"/>
                    <a:pt x="10800" y="21600"/>
                  </a:cubicBezTo>
                  <a:cubicBezTo>
                    <a:pt x="10800" y="21600"/>
                    <a:pt x="0" y="15237"/>
                    <a:pt x="0" y="8372"/>
                  </a:cubicBezTo>
                  <a:cubicBezTo>
                    <a:pt x="0" y="3748"/>
                    <a:pt x="4836" y="0"/>
                    <a:pt x="10800" y="0"/>
                  </a:cubicBezTo>
                  <a:cubicBezTo>
                    <a:pt x="16764" y="0"/>
                    <a:pt x="21600" y="3748"/>
                    <a:pt x="21600" y="8372"/>
                  </a:cubicBezTo>
                </a:path>
              </a:pathLst>
            </a:custGeom>
            <a:solidFill>
              <a:srgbClr val="323C4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endParaRPr lang="en-US" altLang="en-US" sz="2100">
                <a:solidFill>
                  <a:srgbClr val="232323"/>
                </a:solidFill>
                <a:effectLst>
                  <a:outerShdw blurRad="38100" dist="38100" dir="2700000" algn="tl">
                    <a:srgbClr val="000000"/>
                  </a:outerShdw>
                </a:effectLst>
              </a:endParaRPr>
            </a:p>
          </p:txBody>
        </p:sp>
        <p:sp>
          <p:nvSpPr>
            <p:cNvPr id="22" name="Oval 6"/>
            <p:cNvSpPr>
              <a:spLocks/>
            </p:cNvSpPr>
            <p:nvPr/>
          </p:nvSpPr>
          <p:spPr bwMode="auto">
            <a:xfrm>
              <a:off x="107172" y="105809"/>
              <a:ext cx="509549" cy="503089"/>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endParaRPr lang="en-US" altLang="en-US" sz="2100">
                <a:solidFill>
                  <a:srgbClr val="232323"/>
                </a:solidFill>
                <a:effectLst>
                  <a:outerShdw blurRad="38100" dist="38100" dir="2700000" algn="tl">
                    <a:srgbClr val="C0C0C0"/>
                  </a:outerShdw>
                </a:effectLst>
              </a:endParaRPr>
            </a:p>
          </p:txBody>
        </p:sp>
      </p:grpSp>
      <p:sp>
        <p:nvSpPr>
          <p:cNvPr id="23" name="Rectangle 3"/>
          <p:cNvSpPr>
            <a:spLocks/>
          </p:cNvSpPr>
          <p:nvPr/>
        </p:nvSpPr>
        <p:spPr bwMode="auto">
          <a:xfrm>
            <a:off x="8201561" y="4083338"/>
            <a:ext cx="1870694" cy="4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r>
              <a:rPr lang="en-US" altLang="en-US" sz="1800" b="1" dirty="0">
                <a:solidFill>
                  <a:srgbClr val="323C4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Vishakhapatnam </a:t>
            </a:r>
          </a:p>
        </p:txBody>
      </p:sp>
      <p:grpSp>
        <p:nvGrpSpPr>
          <p:cNvPr id="24" name="Group 4"/>
          <p:cNvGrpSpPr>
            <a:grpSpLocks/>
          </p:cNvGrpSpPr>
          <p:nvPr/>
        </p:nvGrpSpPr>
        <p:grpSpPr bwMode="auto">
          <a:xfrm>
            <a:off x="3400835" y="3375803"/>
            <a:ext cx="283025" cy="393795"/>
            <a:chOff x="0" y="0"/>
            <a:chExt cx="721558" cy="926132"/>
          </a:xfrm>
        </p:grpSpPr>
        <p:sp>
          <p:nvSpPr>
            <p:cNvPr id="25" name="AutoShape 5"/>
            <p:cNvSpPr>
              <a:spLocks/>
            </p:cNvSpPr>
            <p:nvPr/>
          </p:nvSpPr>
          <p:spPr bwMode="auto">
            <a:xfrm>
              <a:off x="0" y="0"/>
              <a:ext cx="721558" cy="9261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72"/>
                  </a:moveTo>
                  <a:cubicBezTo>
                    <a:pt x="21600" y="15237"/>
                    <a:pt x="10800" y="21600"/>
                    <a:pt x="10800" y="21600"/>
                  </a:cubicBezTo>
                  <a:cubicBezTo>
                    <a:pt x="10800" y="21600"/>
                    <a:pt x="0" y="15237"/>
                    <a:pt x="0" y="8372"/>
                  </a:cubicBezTo>
                  <a:cubicBezTo>
                    <a:pt x="0" y="3748"/>
                    <a:pt x="4836" y="0"/>
                    <a:pt x="10800" y="0"/>
                  </a:cubicBezTo>
                  <a:cubicBezTo>
                    <a:pt x="16764" y="0"/>
                    <a:pt x="21600" y="3748"/>
                    <a:pt x="21600" y="8372"/>
                  </a:cubicBezTo>
                </a:path>
              </a:pathLst>
            </a:custGeom>
            <a:solidFill>
              <a:srgbClr val="323C4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endParaRPr lang="en-US" altLang="en-US" sz="2100">
                <a:solidFill>
                  <a:srgbClr val="232323"/>
                </a:solidFill>
                <a:effectLst>
                  <a:outerShdw blurRad="38100" dist="38100" dir="2700000" algn="tl">
                    <a:srgbClr val="000000"/>
                  </a:outerShdw>
                </a:effectLst>
              </a:endParaRPr>
            </a:p>
          </p:txBody>
        </p:sp>
        <p:sp>
          <p:nvSpPr>
            <p:cNvPr id="26" name="Oval 6"/>
            <p:cNvSpPr>
              <a:spLocks/>
            </p:cNvSpPr>
            <p:nvPr/>
          </p:nvSpPr>
          <p:spPr bwMode="auto">
            <a:xfrm>
              <a:off x="107172" y="105809"/>
              <a:ext cx="509549" cy="503089"/>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endParaRPr lang="en-US" altLang="en-US" sz="2100">
                <a:solidFill>
                  <a:srgbClr val="232323"/>
                </a:solidFill>
                <a:effectLst>
                  <a:outerShdw blurRad="38100" dist="38100" dir="2700000" algn="tl">
                    <a:srgbClr val="C0C0C0"/>
                  </a:outerShdw>
                </a:effectLst>
              </a:endParaRPr>
            </a:p>
          </p:txBody>
        </p:sp>
      </p:grpSp>
      <p:sp>
        <p:nvSpPr>
          <p:cNvPr id="27" name="Rectangle 3"/>
          <p:cNvSpPr>
            <a:spLocks/>
          </p:cNvSpPr>
          <p:nvPr/>
        </p:nvSpPr>
        <p:spPr bwMode="auto">
          <a:xfrm>
            <a:off x="3457617" y="3659979"/>
            <a:ext cx="1870694" cy="4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r>
              <a:rPr lang="en-US" altLang="en-US" sz="1800" b="1" dirty="0">
                <a:solidFill>
                  <a:srgbClr val="323C4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Amritsar </a:t>
            </a:r>
          </a:p>
        </p:txBody>
      </p:sp>
      <p:sp>
        <p:nvSpPr>
          <p:cNvPr id="28" name="Rectangle 3"/>
          <p:cNvSpPr>
            <a:spLocks/>
          </p:cNvSpPr>
          <p:nvPr/>
        </p:nvSpPr>
        <p:spPr bwMode="auto">
          <a:xfrm>
            <a:off x="2685499" y="5842058"/>
            <a:ext cx="1430672" cy="4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pPr marL="285750" indent="-285750">
              <a:buFont typeface="Wingdings" panose="05000000000000000000" pitchFamily="2" charset="2"/>
              <a:buChar char="§"/>
            </a:pPr>
            <a:r>
              <a:rPr lang="en-US" altLang="en-US" sz="2250" b="1" dirty="0">
                <a:solidFill>
                  <a:srgbClr val="323C4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6 Cities</a:t>
            </a:r>
          </a:p>
        </p:txBody>
      </p:sp>
      <p:sp>
        <p:nvSpPr>
          <p:cNvPr id="29" name="Rectangle 3"/>
          <p:cNvSpPr>
            <a:spLocks/>
          </p:cNvSpPr>
          <p:nvPr/>
        </p:nvSpPr>
        <p:spPr bwMode="auto">
          <a:xfrm>
            <a:off x="4199884" y="5842058"/>
            <a:ext cx="1430672" cy="4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pPr marL="285750" indent="-285750">
              <a:buFont typeface="Wingdings" panose="05000000000000000000" pitchFamily="2" charset="2"/>
              <a:buChar char="§"/>
            </a:pPr>
            <a:r>
              <a:rPr lang="en-US" altLang="en-US" sz="2250" b="1" dirty="0">
                <a:solidFill>
                  <a:srgbClr val="323C4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4 States</a:t>
            </a:r>
          </a:p>
        </p:txBody>
      </p:sp>
      <p:sp>
        <p:nvSpPr>
          <p:cNvPr id="30" name="Rectangle 3"/>
          <p:cNvSpPr>
            <a:spLocks/>
          </p:cNvSpPr>
          <p:nvPr/>
        </p:nvSpPr>
        <p:spPr bwMode="auto">
          <a:xfrm>
            <a:off x="2950871" y="1997683"/>
            <a:ext cx="1828889" cy="569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47700">
              <a:defRPr sz="5600">
                <a:solidFill>
                  <a:srgbClr val="000000"/>
                </a:solidFill>
                <a:latin typeface="Helvetica Neue UltraLight" charset="0"/>
                <a:ea typeface="Helvetica Neue UltraLight" charset="0"/>
                <a:cs typeface="Helvetica Neue UltraLight" charset="0"/>
                <a:sym typeface="Helvetica Neue UltraLight" charset="0"/>
              </a:defRPr>
            </a:lvl1pPr>
            <a:lvl2pPr defTabSz="647700">
              <a:defRPr sz="5600">
                <a:solidFill>
                  <a:srgbClr val="000000"/>
                </a:solidFill>
                <a:latin typeface="Helvetica Neue UltraLight" charset="0"/>
                <a:ea typeface="Helvetica Neue UltraLight" charset="0"/>
                <a:cs typeface="Helvetica Neue UltraLight" charset="0"/>
                <a:sym typeface="Helvetica Neue UltraLight" charset="0"/>
              </a:defRPr>
            </a:lvl2pPr>
            <a:lvl3pPr defTabSz="647700">
              <a:defRPr sz="5600">
                <a:solidFill>
                  <a:srgbClr val="000000"/>
                </a:solidFill>
                <a:latin typeface="Helvetica Neue UltraLight" charset="0"/>
                <a:ea typeface="Helvetica Neue UltraLight" charset="0"/>
                <a:cs typeface="Helvetica Neue UltraLight" charset="0"/>
                <a:sym typeface="Helvetica Neue UltraLight" charset="0"/>
              </a:defRPr>
            </a:lvl3pPr>
            <a:lvl4pPr defTabSz="647700">
              <a:defRPr sz="5600">
                <a:solidFill>
                  <a:srgbClr val="000000"/>
                </a:solidFill>
                <a:latin typeface="Helvetica Neue UltraLight" charset="0"/>
                <a:ea typeface="Helvetica Neue UltraLight" charset="0"/>
                <a:cs typeface="Helvetica Neue UltraLight" charset="0"/>
                <a:sym typeface="Helvetica Neue UltraLight" charset="0"/>
              </a:defRPr>
            </a:lvl4pPr>
            <a:lvl5pPr defTabSz="647700">
              <a:defRPr sz="5600">
                <a:solidFill>
                  <a:srgbClr val="000000"/>
                </a:solidFill>
                <a:latin typeface="Helvetica Neue UltraLight" charset="0"/>
                <a:ea typeface="Helvetica Neue UltraLight" charset="0"/>
                <a:cs typeface="Helvetica Neue UltraLight" charset="0"/>
                <a:sym typeface="Helvetica Neue UltraLight" charset="0"/>
              </a:defRPr>
            </a:lvl5pPr>
            <a:lvl6pPr marL="4572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6pPr>
            <a:lvl7pPr marL="9144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7pPr>
            <a:lvl8pPr marL="13716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8pPr>
            <a:lvl9pPr marL="1828800" indent="1371600" algn="ctr" defTabSz="647700" fontAlgn="base" hangingPunct="0">
              <a:spcBef>
                <a:spcPct val="0"/>
              </a:spcBef>
              <a:spcAft>
                <a:spcPct val="0"/>
              </a:spcAft>
              <a:defRPr sz="5600">
                <a:solidFill>
                  <a:srgbClr val="000000"/>
                </a:solidFill>
                <a:latin typeface="Helvetica Neue UltraLight" charset="0"/>
                <a:ea typeface="Helvetica Neue UltraLight" charset="0"/>
                <a:cs typeface="Helvetica Neue UltraLight" charset="0"/>
                <a:sym typeface="Helvetica Neue UltraLight" charset="0"/>
              </a:defRPr>
            </a:lvl9pPr>
          </a:lstStyle>
          <a:p>
            <a:r>
              <a:rPr lang="en-US" altLang="en-US" sz="3000" b="1" dirty="0">
                <a:solidFill>
                  <a:srgbClr val="323C4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INDIA</a:t>
            </a:r>
          </a:p>
        </p:txBody>
      </p:sp>
      <p:sp>
        <p:nvSpPr>
          <p:cNvPr id="31" name="Google Shape;1320;p8"/>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19</a:t>
            </a:fld>
            <a:endParaRPr sz="1200" dirty="0">
              <a:solidFill>
                <a:srgbClr val="6C6F74"/>
              </a:solidFill>
              <a:latin typeface="Poppins"/>
              <a:ea typeface="Poppins"/>
              <a:cs typeface="Poppins"/>
              <a:sym typeface="Poppins"/>
            </a:endParaRPr>
          </a:p>
        </p:txBody>
      </p:sp>
    </p:spTree>
    <p:extLst>
      <p:ext uri="{BB962C8B-B14F-4D97-AF65-F5344CB8AC3E}">
        <p14:creationId xmlns:p14="http://schemas.microsoft.com/office/powerpoint/2010/main" val="3035044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12;p51"/>
          <p:cNvSpPr txBox="1">
            <a:spLocks/>
          </p:cNvSpPr>
          <p:nvPr/>
        </p:nvSpPr>
        <p:spPr>
          <a:xfrm>
            <a:off x="1077884" y="496388"/>
            <a:ext cx="3743499" cy="653540"/>
          </a:xfrm>
          <a:prstGeom prst="rect">
            <a:avLst/>
          </a:prstGeom>
          <a:noFill/>
          <a:ln>
            <a:noFill/>
          </a:ln>
        </p:spPr>
        <p:txBody>
          <a:bodyPr spcFirstLastPara="1" wrap="square" lIns="45713" tIns="45713" rIns="45713" bIns="4571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800"/>
            </a:pPr>
            <a:r>
              <a:rPr lang="en-US" sz="3250" dirty="0"/>
              <a:t>ABOUT OOHAPP</a:t>
            </a:r>
          </a:p>
          <a:p>
            <a:pPr>
              <a:lnSpc>
                <a:spcPct val="115000"/>
              </a:lnSpc>
              <a:buSzPts val="1800"/>
            </a:pPr>
            <a:endParaRPr lang="en-US" sz="1000" dirty="0"/>
          </a:p>
          <a:p>
            <a:pPr>
              <a:lnSpc>
                <a:spcPct val="115000"/>
              </a:lnSpc>
              <a:buSzPts val="1800"/>
            </a:pPr>
            <a:endParaRPr lang="en-US" sz="2000" dirty="0"/>
          </a:p>
          <a:p>
            <a:pPr>
              <a:lnSpc>
                <a:spcPct val="115000"/>
              </a:lnSpc>
              <a:buSzPts val="1800"/>
            </a:pPr>
            <a:endParaRPr lang="en-US" sz="4800" b="1" dirty="0">
              <a:solidFill>
                <a:srgbClr val="FF8200"/>
              </a:solidFill>
              <a:latin typeface="Poppins"/>
              <a:ea typeface="Poppins"/>
              <a:cs typeface="Poppins"/>
              <a:sym typeface="Poppins"/>
            </a:endParaRPr>
          </a:p>
        </p:txBody>
      </p:sp>
      <p:sp>
        <p:nvSpPr>
          <p:cNvPr id="5" name="Rectangle 4"/>
          <p:cNvSpPr/>
          <p:nvPr/>
        </p:nvSpPr>
        <p:spPr>
          <a:xfrm>
            <a:off x="1077884" y="1426519"/>
            <a:ext cx="10559935" cy="1384995"/>
          </a:xfrm>
          <a:prstGeom prst="rect">
            <a:avLst/>
          </a:prstGeom>
        </p:spPr>
        <p:txBody>
          <a:bodyPr wrap="square">
            <a:spAutoFit/>
          </a:bodyPr>
          <a:lstStyle/>
          <a:p>
            <a:pPr algn="ctr"/>
            <a:r>
              <a:rPr lang="en-US" sz="2100" b="1" dirty="0">
                <a:solidFill>
                  <a:schemeClr val="accent6">
                    <a:lumMod val="50000"/>
                  </a:schemeClr>
                </a:solidFill>
                <a:latin typeface="Arial" panose="020B0604020202020204" pitchFamily="34" charset="0"/>
                <a:cs typeface="Arial" panose="020B0604020202020204" pitchFamily="34" charset="0"/>
              </a:rPr>
              <a:t>OOHAPP</a:t>
            </a:r>
            <a:r>
              <a:rPr lang="en-US" sz="2100" dirty="0">
                <a:solidFill>
                  <a:srgbClr val="353740"/>
                </a:solidFill>
                <a:latin typeface="Arial" panose="020B0604020202020204" pitchFamily="34" charset="0"/>
                <a:cs typeface="Arial" panose="020B0604020202020204" pitchFamily="34" charset="0"/>
              </a:rPr>
              <a:t> is the perfect SaaS platform for advertising industry professionals looking to supercharge their campaigns. It uses custom AI technology to create accurate predictions and insights, allowing users to optimize campaigns based on data-driven decisions.</a:t>
            </a:r>
            <a:endParaRPr lang="en-IN" sz="2100" dirty="0">
              <a:latin typeface="Arial" panose="020B0604020202020204" pitchFamily="34" charset="0"/>
              <a:cs typeface="Arial" panose="020B0604020202020204" pitchFamily="34" charset="0"/>
            </a:endParaRPr>
          </a:p>
        </p:txBody>
      </p:sp>
      <p:sp>
        <p:nvSpPr>
          <p:cNvPr id="6" name="Rectangle 5"/>
          <p:cNvSpPr/>
          <p:nvPr/>
        </p:nvSpPr>
        <p:spPr>
          <a:xfrm>
            <a:off x="1588511" y="4053037"/>
            <a:ext cx="2036619" cy="707886"/>
          </a:xfrm>
          <a:prstGeom prst="rect">
            <a:avLst/>
          </a:prstGeom>
        </p:spPr>
        <p:txBody>
          <a:bodyPr wrap="square">
            <a:spAutoFit/>
          </a:bodyPr>
          <a:lstStyle/>
          <a:p>
            <a:r>
              <a:rPr lang="en-IN" sz="2000" b="1" dirty="0">
                <a:solidFill>
                  <a:schemeClr val="accent6">
                    <a:lumMod val="75000"/>
                  </a:schemeClr>
                </a:solidFill>
                <a:latin typeface="Arial" panose="020B0604020202020204" pitchFamily="34" charset="0"/>
                <a:cs typeface="Arial" panose="020B0604020202020204" pitchFamily="34" charset="0"/>
              </a:rPr>
              <a:t>Our Vision </a:t>
            </a:r>
            <a:br>
              <a:rPr lang="en-IN" sz="2000" b="1" dirty="0">
                <a:solidFill>
                  <a:schemeClr val="accent6">
                    <a:lumMod val="75000"/>
                  </a:schemeClr>
                </a:solidFill>
                <a:latin typeface="Arial" panose="020B0604020202020204" pitchFamily="34" charset="0"/>
                <a:cs typeface="Arial" panose="020B0604020202020204" pitchFamily="34" charset="0"/>
              </a:rPr>
            </a:br>
            <a:endParaRPr lang="en-IN" sz="2000" b="1" dirty="0">
              <a:solidFill>
                <a:schemeClr val="accent6">
                  <a:lumMod val="75000"/>
                </a:schemeClr>
              </a:solidFill>
              <a:latin typeface="Arial" panose="020B0604020202020204" pitchFamily="34" charset="0"/>
              <a:cs typeface="Arial" panose="020B0604020202020204" pitchFamily="34" charset="0"/>
            </a:endParaRPr>
          </a:p>
        </p:txBody>
      </p:sp>
      <p:sp>
        <p:nvSpPr>
          <p:cNvPr id="7" name="Rectangle 6"/>
          <p:cNvSpPr/>
          <p:nvPr/>
        </p:nvSpPr>
        <p:spPr>
          <a:xfrm>
            <a:off x="1579418" y="4553174"/>
            <a:ext cx="2859668" cy="1846659"/>
          </a:xfrm>
          <a:prstGeom prst="rect">
            <a:avLst/>
          </a:prstGeom>
        </p:spPr>
        <p:txBody>
          <a:bodyPr wrap="square">
            <a:spAutoFit/>
          </a:bodyPr>
          <a:lstStyle/>
          <a:p>
            <a:r>
              <a:rPr lang="en-US" sz="1900" dirty="0">
                <a:solidFill>
                  <a:srgbClr val="353740"/>
                </a:solidFill>
                <a:latin typeface="Arial" panose="020B0604020202020204" pitchFamily="34" charset="0"/>
                <a:cs typeface="Arial" panose="020B0604020202020204" pitchFamily="34" charset="0"/>
              </a:rPr>
              <a:t>At OOHAPP, we strive to be the leading Artificial Intelligence (AI) powered SaaS platform for the advertising industry.</a:t>
            </a:r>
            <a:endParaRPr lang="en-IN" sz="1900" dirty="0">
              <a:latin typeface="Arial" panose="020B0604020202020204" pitchFamily="34" charset="0"/>
              <a:cs typeface="Arial" panose="020B0604020202020204" pitchFamily="34" charset="0"/>
            </a:endParaRPr>
          </a:p>
        </p:txBody>
      </p:sp>
      <p:sp>
        <p:nvSpPr>
          <p:cNvPr id="8" name="Rectangle 7"/>
          <p:cNvSpPr/>
          <p:nvPr/>
        </p:nvSpPr>
        <p:spPr>
          <a:xfrm>
            <a:off x="5096371" y="4053037"/>
            <a:ext cx="2036619" cy="707886"/>
          </a:xfrm>
          <a:prstGeom prst="rect">
            <a:avLst/>
          </a:prstGeom>
        </p:spPr>
        <p:txBody>
          <a:bodyPr wrap="square">
            <a:spAutoFit/>
          </a:bodyPr>
          <a:lstStyle/>
          <a:p>
            <a:r>
              <a:rPr lang="en-IN" sz="2000" b="1" dirty="0">
                <a:solidFill>
                  <a:schemeClr val="accent6">
                    <a:lumMod val="75000"/>
                  </a:schemeClr>
                </a:solidFill>
                <a:latin typeface="Arial" panose="020B0604020202020204" pitchFamily="34" charset="0"/>
                <a:cs typeface="Arial" panose="020B0604020202020204" pitchFamily="34" charset="0"/>
              </a:rPr>
              <a:t>Our Mission </a:t>
            </a:r>
            <a:br>
              <a:rPr lang="en-IN" sz="2000" b="1" dirty="0">
                <a:solidFill>
                  <a:schemeClr val="accent6">
                    <a:lumMod val="75000"/>
                  </a:schemeClr>
                </a:solidFill>
                <a:latin typeface="Arial" panose="020B0604020202020204" pitchFamily="34" charset="0"/>
                <a:cs typeface="Arial" panose="020B0604020202020204" pitchFamily="34" charset="0"/>
              </a:rPr>
            </a:br>
            <a:endParaRPr lang="en-IN" sz="2000" b="1" dirty="0">
              <a:solidFill>
                <a:schemeClr val="accent6">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5105398" y="4553174"/>
            <a:ext cx="3027219" cy="1554272"/>
          </a:xfrm>
          <a:prstGeom prst="rect">
            <a:avLst/>
          </a:prstGeom>
        </p:spPr>
        <p:txBody>
          <a:bodyPr wrap="square">
            <a:spAutoFit/>
          </a:bodyPr>
          <a:lstStyle/>
          <a:p>
            <a:r>
              <a:rPr lang="en-US" sz="1900" dirty="0">
                <a:solidFill>
                  <a:srgbClr val="353740"/>
                </a:solidFill>
                <a:latin typeface="Arial" panose="020B0604020202020204" pitchFamily="34" charset="0"/>
                <a:cs typeface="Arial" panose="020B0604020202020204" pitchFamily="34" charset="0"/>
              </a:rPr>
              <a:t>We want to make a custom platform so that the advertising industry can become more productive and profitable</a:t>
            </a:r>
            <a:endParaRPr lang="en-IN" sz="1900" dirty="0">
              <a:latin typeface="Arial" panose="020B0604020202020204" pitchFamily="34" charset="0"/>
              <a:cs typeface="Arial" panose="020B0604020202020204" pitchFamily="34" charset="0"/>
            </a:endParaRPr>
          </a:p>
        </p:txBody>
      </p:sp>
      <p:sp>
        <p:nvSpPr>
          <p:cNvPr id="10" name="Rectangle 9"/>
          <p:cNvSpPr/>
          <p:nvPr/>
        </p:nvSpPr>
        <p:spPr>
          <a:xfrm>
            <a:off x="8492746" y="4053037"/>
            <a:ext cx="2313711" cy="707886"/>
          </a:xfrm>
          <a:prstGeom prst="rect">
            <a:avLst/>
          </a:prstGeom>
        </p:spPr>
        <p:txBody>
          <a:bodyPr wrap="square">
            <a:spAutoFit/>
          </a:bodyPr>
          <a:lstStyle/>
          <a:p>
            <a:r>
              <a:rPr lang="en-IN" sz="2000" b="1" dirty="0">
                <a:solidFill>
                  <a:schemeClr val="accent6">
                    <a:lumMod val="75000"/>
                  </a:schemeClr>
                </a:solidFill>
                <a:latin typeface="Arial" panose="020B0604020202020204" pitchFamily="34" charset="0"/>
                <a:cs typeface="Arial" panose="020B0604020202020204" pitchFamily="34" charset="0"/>
              </a:rPr>
              <a:t>Our Primary Goal</a:t>
            </a:r>
            <a:br>
              <a:rPr lang="en-IN" sz="2000" b="1" dirty="0">
                <a:solidFill>
                  <a:schemeClr val="accent6">
                    <a:lumMod val="75000"/>
                  </a:schemeClr>
                </a:solidFill>
                <a:latin typeface="Arial" panose="020B0604020202020204" pitchFamily="34" charset="0"/>
                <a:cs typeface="Arial" panose="020B0604020202020204" pitchFamily="34" charset="0"/>
              </a:rPr>
            </a:br>
            <a:endParaRPr lang="en-IN" sz="2000" b="1" dirty="0">
              <a:solidFill>
                <a:schemeClr val="accent6">
                  <a:lumMod val="75000"/>
                </a:schemeClr>
              </a:solidFill>
              <a:latin typeface="Arial" panose="020B0604020202020204" pitchFamily="34" charset="0"/>
              <a:cs typeface="Arial" panose="020B0604020202020204" pitchFamily="34" charset="0"/>
            </a:endParaRPr>
          </a:p>
        </p:txBody>
      </p:sp>
      <p:sp>
        <p:nvSpPr>
          <p:cNvPr id="11" name="Rectangle 10"/>
          <p:cNvSpPr/>
          <p:nvPr/>
        </p:nvSpPr>
        <p:spPr>
          <a:xfrm>
            <a:off x="8541324" y="4553174"/>
            <a:ext cx="3200400" cy="1846659"/>
          </a:xfrm>
          <a:prstGeom prst="rect">
            <a:avLst/>
          </a:prstGeom>
        </p:spPr>
        <p:txBody>
          <a:bodyPr wrap="square">
            <a:spAutoFit/>
          </a:bodyPr>
          <a:lstStyle/>
          <a:p>
            <a:r>
              <a:rPr lang="en-US" sz="1900" dirty="0">
                <a:solidFill>
                  <a:srgbClr val="353740"/>
                </a:solidFill>
                <a:latin typeface="Arial" panose="020B0604020202020204" pitchFamily="34" charset="0"/>
                <a:cs typeface="Arial" panose="020B0604020202020204" pitchFamily="34" charset="0"/>
              </a:rPr>
              <a:t>We want to provide a suite of services that will help marketers, advertisers, and publishers create, manage, and optimize their campaigns. </a:t>
            </a:r>
            <a:endParaRPr lang="en-IN" sz="19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cstate="print">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759358" y="2926679"/>
            <a:ext cx="997698" cy="997698"/>
          </a:xfrm>
          <a:prstGeom prst="rect">
            <a:avLst/>
          </a:prstGeom>
        </p:spPr>
      </p:pic>
      <p:pic>
        <p:nvPicPr>
          <p:cNvPr id="13" name="Picture 12"/>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346659" y="2926679"/>
            <a:ext cx="1011192" cy="1011192"/>
          </a:xfrm>
          <a:prstGeom prst="rect">
            <a:avLst/>
          </a:prstGeom>
        </p:spPr>
      </p:pic>
      <p:pic>
        <p:nvPicPr>
          <p:cNvPr id="14" name="Picture 13"/>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947454" y="2940353"/>
            <a:ext cx="983843" cy="983843"/>
          </a:xfrm>
          <a:prstGeom prst="rect">
            <a:avLst/>
          </a:prstGeom>
        </p:spPr>
      </p:pic>
    </p:spTree>
    <p:extLst>
      <p:ext uri="{BB962C8B-B14F-4D97-AF65-F5344CB8AC3E}">
        <p14:creationId xmlns:p14="http://schemas.microsoft.com/office/powerpoint/2010/main" val="4120425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17"/>
          <p:cNvSpPr/>
          <p:nvPr/>
        </p:nvSpPr>
        <p:spPr>
          <a:xfrm>
            <a:off x="971235" y="2023530"/>
            <a:ext cx="2778502" cy="3920070"/>
          </a:xfrm>
          <a:prstGeom prst="roundRect">
            <a:avLst>
              <a:gd name="adj" fmla="val 12568"/>
            </a:avLst>
          </a:prstGeom>
          <a:solidFill>
            <a:schemeClr val="bg2"/>
          </a:solidFill>
          <a:ln>
            <a:noFill/>
          </a:ln>
          <a:effectLst>
            <a:outerShdw blurRad="38100" dist="12700" dir="2700000" algn="tl" rotWithShape="0">
              <a:srgbClr val="000000">
                <a:alpha val="14117"/>
              </a:srgbClr>
            </a:outerShdw>
          </a:effectLst>
        </p:spPr>
        <p:txBody>
          <a:bodyPr spcFirstLastPara="1" wrap="square" lIns="274313" tIns="324000" rIns="274313" bIns="365750" anchor="b" anchorCtr="0">
            <a:noAutofit/>
          </a:bodyPr>
          <a:lstStyle/>
          <a:p>
            <a:pPr>
              <a:buClr>
                <a:srgbClr val="000000"/>
              </a:buClr>
              <a:buSzPts val="2000"/>
            </a:pPr>
            <a:endParaRPr sz="1000">
              <a:solidFill>
                <a:srgbClr val="222222"/>
              </a:solidFill>
              <a:latin typeface="Open Sans"/>
              <a:ea typeface="Open Sans"/>
              <a:cs typeface="Open Sans"/>
              <a:sym typeface="Open Sans"/>
            </a:endParaRPr>
          </a:p>
        </p:txBody>
      </p:sp>
      <p:sp>
        <p:nvSpPr>
          <p:cNvPr id="1656" name="Google Shape;1656;p17"/>
          <p:cNvSpPr txBox="1"/>
          <p:nvPr/>
        </p:nvSpPr>
        <p:spPr>
          <a:xfrm>
            <a:off x="1139217" y="2798645"/>
            <a:ext cx="2442537" cy="1184920"/>
          </a:xfrm>
          <a:prstGeom prst="rect">
            <a:avLst/>
          </a:prstGeom>
          <a:noFill/>
          <a:ln>
            <a:noFill/>
          </a:ln>
        </p:spPr>
        <p:txBody>
          <a:bodyPr spcFirstLastPara="1" wrap="square" lIns="45713" tIns="22850" rIns="45713" bIns="22850" anchor="t" anchorCtr="0">
            <a:spAutoFit/>
          </a:bodyPr>
          <a:lstStyle/>
          <a:p>
            <a:pPr algn="ctr">
              <a:buClr>
                <a:srgbClr val="000000"/>
              </a:buClr>
              <a:buSzPts val="3600"/>
            </a:pPr>
            <a:endParaRPr b="1" dirty="0">
              <a:solidFill>
                <a:srgbClr val="000000"/>
              </a:solidFill>
              <a:latin typeface="Poppins"/>
              <a:ea typeface="Poppins"/>
              <a:cs typeface="Poppins"/>
              <a:sym typeface="Poppins"/>
            </a:endParaRPr>
          </a:p>
          <a:p>
            <a:pPr algn="ctr">
              <a:buClr>
                <a:schemeClr val="dk1"/>
              </a:buClr>
              <a:buSzPts val="2800"/>
            </a:pPr>
            <a:endParaRPr sz="1400" dirty="0">
              <a:solidFill>
                <a:srgbClr val="000000"/>
              </a:solidFill>
              <a:latin typeface="Poppins"/>
              <a:ea typeface="Poppins"/>
              <a:cs typeface="Poppins"/>
              <a:sym typeface="Poppins"/>
            </a:endParaRPr>
          </a:p>
          <a:p>
            <a:pPr algn="ctr">
              <a:buClr>
                <a:srgbClr val="000000"/>
              </a:buClr>
              <a:buSzPts val="2800"/>
            </a:pPr>
            <a:r>
              <a:rPr lang="en-US" sz="1400" dirty="0">
                <a:solidFill>
                  <a:srgbClr val="000000"/>
                </a:solidFill>
                <a:latin typeface="Poppins"/>
                <a:ea typeface="Poppins"/>
                <a:cs typeface="Poppins"/>
                <a:sym typeface="Poppins"/>
              </a:rPr>
              <a:t>  </a:t>
            </a:r>
            <a:r>
              <a:rPr lang="en-US" sz="1400" b="1" dirty="0">
                <a:solidFill>
                  <a:srgbClr val="000000"/>
                </a:solidFill>
                <a:latin typeface="Poppins"/>
                <a:ea typeface="Poppins"/>
                <a:cs typeface="Poppins"/>
                <a:sym typeface="Poppins"/>
              </a:rPr>
              <a:t>PRAVEEN RASTOG</a:t>
            </a:r>
            <a:r>
              <a:rPr lang="en-US" sz="1400" dirty="0">
                <a:solidFill>
                  <a:srgbClr val="000000"/>
                </a:solidFill>
                <a:latin typeface="Poppins"/>
                <a:ea typeface="Poppins"/>
                <a:cs typeface="Poppins"/>
                <a:sym typeface="Poppins"/>
              </a:rPr>
              <a:t>I</a:t>
            </a:r>
            <a:br>
              <a:rPr lang="en-US" sz="1400" dirty="0">
                <a:solidFill>
                  <a:srgbClr val="000000"/>
                </a:solidFill>
                <a:latin typeface="Poppins"/>
                <a:ea typeface="Poppins"/>
                <a:cs typeface="Poppins"/>
                <a:sym typeface="Poppins"/>
              </a:rPr>
            </a:br>
            <a:r>
              <a:rPr lang="en-US" sz="1400" dirty="0">
                <a:solidFill>
                  <a:srgbClr val="000000"/>
                </a:solidFill>
                <a:latin typeface="Poppins"/>
                <a:ea typeface="Poppins"/>
                <a:cs typeface="Poppins"/>
                <a:sym typeface="Poppins"/>
              </a:rPr>
              <a:t>   </a:t>
            </a:r>
            <a:r>
              <a:rPr lang="en-US" sz="1400" dirty="0">
                <a:latin typeface="Poppins"/>
                <a:ea typeface="Poppins"/>
                <a:cs typeface="Poppins"/>
                <a:sym typeface="Poppins"/>
              </a:rPr>
              <a:t>Founder</a:t>
            </a:r>
            <a:r>
              <a:rPr lang="en-US" sz="1400" dirty="0">
                <a:solidFill>
                  <a:srgbClr val="000000"/>
                </a:solidFill>
                <a:latin typeface="Poppins"/>
                <a:ea typeface="Poppins"/>
                <a:cs typeface="Poppins"/>
                <a:sym typeface="Poppins"/>
              </a:rPr>
              <a:t> &amp; Chief Executive Officer</a:t>
            </a:r>
            <a:endParaRPr sz="1400" dirty="0">
              <a:solidFill>
                <a:srgbClr val="000000"/>
              </a:solidFill>
              <a:latin typeface="Poppins"/>
              <a:ea typeface="Poppins"/>
              <a:cs typeface="Poppins"/>
              <a:sym typeface="Poppins"/>
            </a:endParaRPr>
          </a:p>
        </p:txBody>
      </p:sp>
      <p:sp>
        <p:nvSpPr>
          <p:cNvPr id="1657" name="Google Shape;1657;p17"/>
          <p:cNvSpPr/>
          <p:nvPr/>
        </p:nvSpPr>
        <p:spPr>
          <a:xfrm>
            <a:off x="4461474" y="2023530"/>
            <a:ext cx="2863482" cy="3920070"/>
          </a:xfrm>
          <a:prstGeom prst="roundRect">
            <a:avLst>
              <a:gd name="adj" fmla="val 12568"/>
            </a:avLst>
          </a:prstGeom>
          <a:solidFill>
            <a:schemeClr val="bg2"/>
          </a:solidFill>
          <a:ln>
            <a:noFill/>
          </a:ln>
          <a:effectLst>
            <a:outerShdw blurRad="38100" dist="12700" dir="2700000" algn="tl" rotWithShape="0">
              <a:srgbClr val="000000">
                <a:alpha val="14117"/>
              </a:srgbClr>
            </a:outerShdw>
          </a:effectLst>
        </p:spPr>
        <p:txBody>
          <a:bodyPr spcFirstLastPara="1" wrap="square" lIns="274313" tIns="324000" rIns="274313" bIns="365750" anchor="b" anchorCtr="0">
            <a:noAutofit/>
          </a:bodyPr>
          <a:lstStyle/>
          <a:p>
            <a:pPr>
              <a:buClr>
                <a:srgbClr val="000000"/>
              </a:buClr>
              <a:buSzPts val="2000"/>
            </a:pPr>
            <a:endParaRPr sz="1000">
              <a:solidFill>
                <a:srgbClr val="222222"/>
              </a:solidFill>
              <a:latin typeface="Open Sans"/>
              <a:ea typeface="Open Sans"/>
              <a:cs typeface="Open Sans"/>
              <a:sym typeface="Open Sans"/>
            </a:endParaRPr>
          </a:p>
        </p:txBody>
      </p:sp>
      <p:sp>
        <p:nvSpPr>
          <p:cNvPr id="1658" name="Google Shape;1658;p17"/>
          <p:cNvSpPr/>
          <p:nvPr/>
        </p:nvSpPr>
        <p:spPr>
          <a:xfrm>
            <a:off x="6277502" y="3102617"/>
            <a:ext cx="119737" cy="88673"/>
          </a:xfrm>
          <a:custGeom>
            <a:avLst/>
            <a:gdLst/>
            <a:ahLst/>
            <a:cxnLst/>
            <a:rect l="l" t="t" r="r" b="b"/>
            <a:pathLst>
              <a:path w="331" h="245" extrusionOk="0">
                <a:moveTo>
                  <a:pt x="207" y="245"/>
                </a:moveTo>
                <a:cubicBezTo>
                  <a:pt x="57" y="245"/>
                  <a:pt x="57" y="245"/>
                  <a:pt x="57" y="245"/>
                </a:cubicBezTo>
                <a:cubicBezTo>
                  <a:pt x="26" y="245"/>
                  <a:pt x="1" y="220"/>
                  <a:pt x="0" y="189"/>
                </a:cubicBezTo>
                <a:cubicBezTo>
                  <a:pt x="0" y="57"/>
                  <a:pt x="0" y="57"/>
                  <a:pt x="0" y="57"/>
                </a:cubicBezTo>
                <a:cubicBezTo>
                  <a:pt x="1" y="25"/>
                  <a:pt x="26" y="0"/>
                  <a:pt x="57" y="0"/>
                </a:cubicBezTo>
                <a:cubicBezTo>
                  <a:pt x="207" y="0"/>
                  <a:pt x="207" y="0"/>
                  <a:pt x="207" y="0"/>
                </a:cubicBezTo>
                <a:cubicBezTo>
                  <a:pt x="274" y="0"/>
                  <a:pt x="328" y="52"/>
                  <a:pt x="331" y="118"/>
                </a:cubicBezTo>
                <a:cubicBezTo>
                  <a:pt x="331" y="124"/>
                  <a:pt x="331" y="124"/>
                  <a:pt x="331" y="124"/>
                </a:cubicBezTo>
                <a:cubicBezTo>
                  <a:pt x="331" y="155"/>
                  <a:pt x="319" y="185"/>
                  <a:pt x="296" y="208"/>
                </a:cubicBezTo>
                <a:cubicBezTo>
                  <a:pt x="273" y="231"/>
                  <a:pt x="241" y="245"/>
                  <a:pt x="207" y="245"/>
                </a:cubicBezTo>
                <a:close/>
                <a:moveTo>
                  <a:pt x="57" y="36"/>
                </a:moveTo>
                <a:cubicBezTo>
                  <a:pt x="46" y="36"/>
                  <a:pt x="36" y="45"/>
                  <a:pt x="36" y="57"/>
                </a:cubicBezTo>
                <a:cubicBezTo>
                  <a:pt x="36" y="189"/>
                  <a:pt x="36" y="189"/>
                  <a:pt x="36" y="189"/>
                </a:cubicBezTo>
                <a:cubicBezTo>
                  <a:pt x="36" y="200"/>
                  <a:pt x="46" y="209"/>
                  <a:pt x="57" y="209"/>
                </a:cubicBezTo>
                <a:cubicBezTo>
                  <a:pt x="207" y="209"/>
                  <a:pt x="207" y="209"/>
                  <a:pt x="207" y="209"/>
                </a:cubicBezTo>
                <a:cubicBezTo>
                  <a:pt x="231" y="209"/>
                  <a:pt x="254" y="199"/>
                  <a:pt x="271" y="182"/>
                </a:cubicBezTo>
                <a:cubicBezTo>
                  <a:pt x="286" y="167"/>
                  <a:pt x="295" y="146"/>
                  <a:pt x="295" y="124"/>
                </a:cubicBezTo>
                <a:cubicBezTo>
                  <a:pt x="295" y="119"/>
                  <a:pt x="295" y="119"/>
                  <a:pt x="295" y="119"/>
                </a:cubicBezTo>
                <a:cubicBezTo>
                  <a:pt x="293" y="72"/>
                  <a:pt x="254" y="36"/>
                  <a:pt x="207" y="36"/>
                </a:cubicBezTo>
                <a:lnTo>
                  <a:pt x="57" y="36"/>
                </a:lnTo>
                <a:close/>
                <a:moveTo>
                  <a:pt x="57" y="36"/>
                </a:moveTo>
                <a:cubicBezTo>
                  <a:pt x="57" y="36"/>
                  <a:pt x="57" y="36"/>
                  <a:pt x="57" y="36"/>
                </a:cubicBezTo>
              </a:path>
            </a:pathLst>
          </a:custGeom>
          <a:solidFill>
            <a:schemeClr val="lt1"/>
          </a:solidFill>
          <a:ln>
            <a:noFill/>
          </a:ln>
        </p:spPr>
        <p:txBody>
          <a:bodyPr spcFirstLastPara="1" wrap="square" lIns="45713" tIns="22850" rIns="45713" bIns="22850" anchor="t" anchorCtr="0">
            <a:noAutofit/>
          </a:bodyPr>
          <a:lstStyle/>
          <a:p>
            <a:pPr>
              <a:buClr>
                <a:schemeClr val="dk1"/>
              </a:buClr>
              <a:buSzPts val="1800"/>
            </a:pPr>
            <a:endParaRPr sz="900">
              <a:solidFill>
                <a:srgbClr val="000000"/>
              </a:solidFill>
              <a:latin typeface="Poppins"/>
              <a:ea typeface="Poppins"/>
              <a:cs typeface="Poppins"/>
              <a:sym typeface="Poppins"/>
            </a:endParaRPr>
          </a:p>
        </p:txBody>
      </p:sp>
      <p:sp>
        <p:nvSpPr>
          <p:cNvPr id="1659" name="Google Shape;1659;p17"/>
          <p:cNvSpPr txBox="1">
            <a:spLocks noGrp="1"/>
          </p:cNvSpPr>
          <p:nvPr>
            <p:ph type="title"/>
          </p:nvPr>
        </p:nvSpPr>
        <p:spPr>
          <a:xfrm>
            <a:off x="971235" y="751830"/>
            <a:ext cx="10040754" cy="1325563"/>
          </a:xfrm>
          <a:prstGeom prst="rect">
            <a:avLst/>
          </a:prstGeom>
          <a:noFill/>
          <a:ln>
            <a:noFill/>
          </a:ln>
        </p:spPr>
        <p:txBody>
          <a:bodyPr spcFirstLastPara="1" vert="horz" wrap="square" lIns="45713" tIns="45713" rIns="45713" bIns="45713" rtlCol="0" anchor="t" anchorCtr="0">
            <a:noAutofit/>
          </a:bodyPr>
          <a:lstStyle/>
          <a:p>
            <a:pPr>
              <a:lnSpc>
                <a:spcPct val="100000"/>
              </a:lnSpc>
              <a:buSzPts val="2800"/>
            </a:pPr>
            <a:r>
              <a:rPr lang="en-US" dirty="0">
                <a:solidFill>
                  <a:schemeClr val="dk1"/>
                </a:solidFill>
              </a:rPr>
              <a:t>Board </a:t>
            </a:r>
            <a:r>
              <a:rPr lang="en-US" dirty="0">
                <a:solidFill>
                  <a:srgbClr val="43661C"/>
                </a:solidFill>
              </a:rPr>
              <a:t>Members</a:t>
            </a:r>
            <a:endParaRPr dirty="0">
              <a:solidFill>
                <a:srgbClr val="43661C"/>
              </a:solidFill>
            </a:endParaRPr>
          </a:p>
        </p:txBody>
      </p:sp>
      <p:pic>
        <p:nvPicPr>
          <p:cNvPr id="1660" name="Google Shape;1660;p17" descr="Untitled-6-01.png"/>
          <p:cNvPicPr preferRelativeResize="0"/>
          <p:nvPr/>
        </p:nvPicPr>
        <p:blipFill rotWithShape="1">
          <a:blip r:embed="rId3">
            <a:alphaModFix/>
          </a:blip>
          <a:srcRect/>
          <a:stretch/>
        </p:blipFill>
        <p:spPr>
          <a:xfrm>
            <a:off x="1993970" y="2189661"/>
            <a:ext cx="910293" cy="100162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661" name="Google Shape;1661;p17" descr="Profile pic-01-01.png"/>
          <p:cNvPicPr preferRelativeResize="0"/>
          <p:nvPr/>
        </p:nvPicPr>
        <p:blipFill rotWithShape="1">
          <a:blip r:embed="rId4">
            <a:alphaModFix/>
          </a:blip>
          <a:srcRect l="6777" r="8330"/>
          <a:stretch/>
        </p:blipFill>
        <p:spPr>
          <a:xfrm>
            <a:off x="5404393" y="2098157"/>
            <a:ext cx="873109" cy="109313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62" name="Google Shape;1662;p17"/>
          <p:cNvSpPr txBox="1"/>
          <p:nvPr/>
        </p:nvSpPr>
        <p:spPr>
          <a:xfrm>
            <a:off x="4843232" y="2798587"/>
            <a:ext cx="2017207" cy="969476"/>
          </a:xfrm>
          <a:prstGeom prst="rect">
            <a:avLst/>
          </a:prstGeom>
          <a:noFill/>
          <a:ln>
            <a:noFill/>
          </a:ln>
        </p:spPr>
        <p:txBody>
          <a:bodyPr spcFirstLastPara="1" wrap="square" lIns="45713" tIns="22850" rIns="45713" bIns="22850" anchor="t" anchorCtr="0">
            <a:spAutoFit/>
          </a:bodyPr>
          <a:lstStyle/>
          <a:p>
            <a:pPr algn="ctr">
              <a:buClr>
                <a:srgbClr val="000000"/>
              </a:buClr>
              <a:buSzPts val="3600"/>
            </a:pPr>
            <a:endParaRPr b="1" dirty="0">
              <a:solidFill>
                <a:srgbClr val="000000"/>
              </a:solidFill>
              <a:latin typeface="Poppins"/>
              <a:ea typeface="Poppins"/>
              <a:cs typeface="Poppins"/>
              <a:sym typeface="Poppins"/>
            </a:endParaRPr>
          </a:p>
          <a:p>
            <a:pPr algn="ctr">
              <a:buClr>
                <a:schemeClr val="dk1"/>
              </a:buClr>
              <a:buSzPts val="2800"/>
            </a:pPr>
            <a:endParaRPr sz="1400" dirty="0">
              <a:solidFill>
                <a:srgbClr val="000000"/>
              </a:solidFill>
              <a:latin typeface="Poppins"/>
              <a:ea typeface="Poppins"/>
              <a:cs typeface="Poppins"/>
              <a:sym typeface="Poppins"/>
            </a:endParaRPr>
          </a:p>
          <a:p>
            <a:pPr lvl="0" algn="ctr">
              <a:buSzPts val="2800"/>
            </a:pPr>
            <a:r>
              <a:rPr lang="en-US" sz="1400" dirty="0">
                <a:solidFill>
                  <a:srgbClr val="000000"/>
                </a:solidFill>
                <a:latin typeface="Poppins"/>
                <a:ea typeface="Poppins"/>
                <a:cs typeface="Poppins"/>
                <a:sym typeface="Poppins"/>
              </a:rPr>
              <a:t>  </a:t>
            </a:r>
            <a:r>
              <a:rPr lang="en-US" sz="1400" b="1" dirty="0">
                <a:solidFill>
                  <a:srgbClr val="000000"/>
                </a:solidFill>
                <a:latin typeface="Poppins"/>
                <a:ea typeface="Poppins"/>
                <a:cs typeface="Poppins"/>
                <a:sym typeface="Poppins"/>
              </a:rPr>
              <a:t>SUSHIL GAUTAM</a:t>
            </a:r>
            <a:r>
              <a:rPr lang="en-US" sz="1400" dirty="0">
                <a:solidFill>
                  <a:srgbClr val="000000"/>
                </a:solidFill>
                <a:latin typeface="Poppins"/>
                <a:ea typeface="Poppins"/>
                <a:cs typeface="Poppins"/>
                <a:sym typeface="Poppins"/>
              </a:rPr>
              <a:t/>
            </a:r>
            <a:br>
              <a:rPr lang="en-US" sz="1400" dirty="0">
                <a:solidFill>
                  <a:srgbClr val="000000"/>
                </a:solidFill>
                <a:latin typeface="Poppins"/>
                <a:ea typeface="Poppins"/>
                <a:cs typeface="Poppins"/>
                <a:sym typeface="Poppins"/>
              </a:rPr>
            </a:br>
            <a:r>
              <a:rPr lang="en-US" sz="1400" dirty="0">
                <a:solidFill>
                  <a:srgbClr val="000000"/>
                </a:solidFill>
                <a:latin typeface="Poppins"/>
                <a:ea typeface="Poppins"/>
                <a:cs typeface="Poppins"/>
                <a:sym typeface="Poppins"/>
              </a:rPr>
              <a:t> </a:t>
            </a:r>
            <a:r>
              <a:rPr lang="en-US" sz="1400" dirty="0">
                <a:latin typeface="Poppins"/>
                <a:ea typeface="Poppins"/>
                <a:cs typeface="Poppins"/>
                <a:sym typeface="Poppins"/>
              </a:rPr>
              <a:t>Chief Operating Officer</a:t>
            </a:r>
            <a:endParaRPr sz="1400" dirty="0">
              <a:solidFill>
                <a:srgbClr val="000000"/>
              </a:solidFill>
              <a:latin typeface="Poppins"/>
              <a:ea typeface="Poppins"/>
              <a:cs typeface="Poppins"/>
              <a:sym typeface="Poppins"/>
            </a:endParaRPr>
          </a:p>
        </p:txBody>
      </p:sp>
      <p:sp>
        <p:nvSpPr>
          <p:cNvPr id="1663" name="Google Shape;1663;p17"/>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20</a:t>
            </a:fld>
            <a:endParaRPr sz="1200">
              <a:solidFill>
                <a:srgbClr val="6C6F74"/>
              </a:solidFill>
              <a:latin typeface="Poppins"/>
              <a:ea typeface="Poppins"/>
              <a:cs typeface="Poppins"/>
              <a:sym typeface="Poppins"/>
            </a:endParaRPr>
          </a:p>
        </p:txBody>
      </p:sp>
      <p:pic>
        <p:nvPicPr>
          <p:cNvPr id="1664" name="Google Shape;1664;p17"/>
          <p:cNvPicPr preferRelativeResize="0"/>
          <p:nvPr/>
        </p:nvPicPr>
        <p:blipFill rotWithShape="1">
          <a:blip r:embed="rId5">
            <a:alphaModFix/>
          </a:blip>
          <a:srcRect/>
          <a:stretch/>
        </p:blipFill>
        <p:spPr>
          <a:xfrm>
            <a:off x="1099670" y="2077387"/>
            <a:ext cx="365125" cy="365125"/>
          </a:xfrm>
          <a:prstGeom prst="rect">
            <a:avLst/>
          </a:prstGeom>
          <a:noFill/>
          <a:ln>
            <a:noFill/>
          </a:ln>
        </p:spPr>
      </p:pic>
      <p:pic>
        <p:nvPicPr>
          <p:cNvPr id="1665" name="Google Shape;1665;p17"/>
          <p:cNvPicPr preferRelativeResize="0"/>
          <p:nvPr/>
        </p:nvPicPr>
        <p:blipFill rotWithShape="1">
          <a:blip r:embed="rId6">
            <a:alphaModFix/>
          </a:blip>
          <a:srcRect/>
          <a:stretch/>
        </p:blipFill>
        <p:spPr>
          <a:xfrm>
            <a:off x="4327530" y="2077387"/>
            <a:ext cx="365125" cy="365125"/>
          </a:xfrm>
          <a:prstGeom prst="rect">
            <a:avLst/>
          </a:prstGeom>
          <a:noFill/>
          <a:ln>
            <a:noFill/>
          </a:ln>
        </p:spPr>
      </p:pic>
      <p:sp>
        <p:nvSpPr>
          <p:cNvPr id="13" name="Google Shape;1657;p17"/>
          <p:cNvSpPr/>
          <p:nvPr/>
        </p:nvSpPr>
        <p:spPr>
          <a:xfrm>
            <a:off x="8048950" y="2023529"/>
            <a:ext cx="2767095" cy="4100179"/>
          </a:xfrm>
          <a:prstGeom prst="roundRect">
            <a:avLst>
              <a:gd name="adj" fmla="val 12568"/>
            </a:avLst>
          </a:prstGeom>
          <a:solidFill>
            <a:schemeClr val="bg2"/>
          </a:solidFill>
          <a:ln>
            <a:noFill/>
          </a:ln>
          <a:effectLst>
            <a:outerShdw blurRad="38100" dist="12700" dir="2700000" algn="tl" rotWithShape="0">
              <a:srgbClr val="000000">
                <a:alpha val="14117"/>
              </a:srgbClr>
            </a:outerShdw>
          </a:effectLst>
        </p:spPr>
        <p:txBody>
          <a:bodyPr spcFirstLastPara="1" wrap="square" lIns="274313" tIns="324000" rIns="274313" bIns="365750" anchor="b" anchorCtr="0">
            <a:noAutofit/>
          </a:bodyPr>
          <a:lstStyle/>
          <a:p>
            <a:pPr>
              <a:buClr>
                <a:srgbClr val="000000"/>
              </a:buClr>
              <a:buSzPts val="2000"/>
            </a:pPr>
            <a:endParaRPr sz="1000">
              <a:solidFill>
                <a:srgbClr val="222222"/>
              </a:solidFill>
              <a:latin typeface="Open Sans"/>
              <a:ea typeface="Open Sans"/>
              <a:cs typeface="Open Sans"/>
              <a:sym typeface="Open Sans"/>
            </a:endParaRPr>
          </a:p>
        </p:txBody>
      </p:sp>
      <p:pic>
        <p:nvPicPr>
          <p:cNvPr id="14" name="Google Shape;1629;p12"/>
          <p:cNvPicPr preferRelativeResize="0"/>
          <p:nvPr/>
        </p:nvPicPr>
        <p:blipFill rotWithShape="1">
          <a:blip r:embed="rId7">
            <a:alphaModFix/>
            <a:duotone>
              <a:prstClr val="black"/>
              <a:schemeClr val="accent4">
                <a:tint val="45000"/>
                <a:satMod val="400000"/>
              </a:schemeClr>
            </a:duotone>
          </a:blip>
          <a:srcRect/>
          <a:stretch/>
        </p:blipFill>
        <p:spPr>
          <a:xfrm>
            <a:off x="7854131" y="2077387"/>
            <a:ext cx="369588" cy="407996"/>
          </a:xfrm>
          <a:prstGeom prst="rect">
            <a:avLst/>
          </a:prstGeom>
          <a:noFill/>
          <a:ln>
            <a:noFill/>
          </a:ln>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90997" y="2098157"/>
            <a:ext cx="802948" cy="108304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7" name="Google Shape;1662;p17"/>
          <p:cNvSpPr txBox="1"/>
          <p:nvPr/>
        </p:nvSpPr>
        <p:spPr>
          <a:xfrm>
            <a:off x="8423892" y="2812756"/>
            <a:ext cx="2017207" cy="969476"/>
          </a:xfrm>
          <a:prstGeom prst="rect">
            <a:avLst/>
          </a:prstGeom>
          <a:noFill/>
          <a:ln>
            <a:noFill/>
          </a:ln>
        </p:spPr>
        <p:txBody>
          <a:bodyPr spcFirstLastPara="1" wrap="square" lIns="45713" tIns="22850" rIns="45713" bIns="22850" anchor="t" anchorCtr="0">
            <a:spAutoFit/>
          </a:bodyPr>
          <a:lstStyle/>
          <a:p>
            <a:pPr algn="ctr">
              <a:buClr>
                <a:srgbClr val="000000"/>
              </a:buClr>
              <a:buSzPts val="3600"/>
            </a:pPr>
            <a:endParaRPr b="1" dirty="0">
              <a:solidFill>
                <a:srgbClr val="000000"/>
              </a:solidFill>
              <a:latin typeface="Poppins"/>
              <a:ea typeface="Poppins"/>
              <a:cs typeface="Poppins"/>
              <a:sym typeface="Poppins"/>
            </a:endParaRPr>
          </a:p>
          <a:p>
            <a:pPr algn="ctr">
              <a:buClr>
                <a:schemeClr val="dk1"/>
              </a:buClr>
              <a:buSzPts val="2800"/>
            </a:pPr>
            <a:endParaRPr sz="1400" dirty="0">
              <a:solidFill>
                <a:srgbClr val="000000"/>
              </a:solidFill>
              <a:latin typeface="Poppins"/>
              <a:ea typeface="Poppins"/>
              <a:cs typeface="Poppins"/>
              <a:sym typeface="Poppins"/>
            </a:endParaRPr>
          </a:p>
          <a:p>
            <a:pPr lvl="0" algn="ctr">
              <a:buSzPts val="2800"/>
            </a:pPr>
            <a:r>
              <a:rPr lang="en-US" sz="1400" dirty="0">
                <a:solidFill>
                  <a:srgbClr val="000000"/>
                </a:solidFill>
                <a:latin typeface="Poppins"/>
                <a:ea typeface="Poppins"/>
                <a:cs typeface="Poppins"/>
                <a:sym typeface="Poppins"/>
              </a:rPr>
              <a:t>  </a:t>
            </a:r>
            <a:r>
              <a:rPr lang="en-US" sz="1400" b="1" dirty="0" smtClean="0">
                <a:solidFill>
                  <a:srgbClr val="000000"/>
                </a:solidFill>
                <a:latin typeface="Poppins"/>
                <a:ea typeface="Poppins"/>
                <a:cs typeface="Poppins"/>
                <a:sym typeface="Poppins"/>
              </a:rPr>
              <a:t>ABHISHEK TRIPATHI</a:t>
            </a:r>
            <a:r>
              <a:rPr lang="en-US" sz="1400" dirty="0">
                <a:solidFill>
                  <a:srgbClr val="000000"/>
                </a:solidFill>
                <a:latin typeface="Poppins"/>
                <a:ea typeface="Poppins"/>
                <a:cs typeface="Poppins"/>
                <a:sym typeface="Poppins"/>
              </a:rPr>
              <a:t/>
            </a:r>
            <a:br>
              <a:rPr lang="en-US" sz="1400" dirty="0">
                <a:solidFill>
                  <a:srgbClr val="000000"/>
                </a:solidFill>
                <a:latin typeface="Poppins"/>
                <a:ea typeface="Poppins"/>
                <a:cs typeface="Poppins"/>
                <a:sym typeface="Poppins"/>
              </a:rPr>
            </a:br>
            <a:r>
              <a:rPr lang="en-US" sz="1400" dirty="0">
                <a:solidFill>
                  <a:srgbClr val="000000"/>
                </a:solidFill>
                <a:latin typeface="Poppins"/>
                <a:ea typeface="Poppins"/>
                <a:cs typeface="Poppins"/>
                <a:sym typeface="Poppins"/>
              </a:rPr>
              <a:t> </a:t>
            </a:r>
            <a:r>
              <a:rPr lang="en-US" sz="1400" dirty="0" smtClean="0">
                <a:latin typeface="Poppins"/>
                <a:ea typeface="Poppins"/>
                <a:cs typeface="Poppins"/>
                <a:sym typeface="Poppins"/>
              </a:rPr>
              <a:t>Head of Product</a:t>
            </a:r>
            <a:endParaRPr sz="1400" dirty="0">
              <a:solidFill>
                <a:srgbClr val="000000"/>
              </a:solidFill>
              <a:latin typeface="Poppins"/>
              <a:ea typeface="Poppins"/>
              <a:cs typeface="Poppins"/>
              <a:sym typeface="Poppins"/>
            </a:endParaRPr>
          </a:p>
        </p:txBody>
      </p:sp>
      <p:sp>
        <p:nvSpPr>
          <p:cNvPr id="2" name="Rectangle 1"/>
          <p:cNvSpPr/>
          <p:nvPr/>
        </p:nvSpPr>
        <p:spPr>
          <a:xfrm>
            <a:off x="1294489" y="4073618"/>
            <a:ext cx="2455248" cy="1815882"/>
          </a:xfrm>
          <a:prstGeom prst="rect">
            <a:avLst/>
          </a:prstGeom>
        </p:spPr>
        <p:txBody>
          <a:bodyPr wrap="square">
            <a:spAutoFit/>
          </a:bodyPr>
          <a:lstStyle/>
          <a:p>
            <a:r>
              <a:rPr lang="en-US" sz="1400" dirty="0" smtClean="0">
                <a:solidFill>
                  <a:srgbClr val="000000"/>
                </a:solidFill>
                <a:latin typeface="Poppins" panose="020B0604020202020204" charset="0"/>
                <a:cs typeface="Poppins" panose="020B0604020202020204" charset="0"/>
              </a:rPr>
              <a:t>With 20+ Exp. Praveen </a:t>
            </a:r>
            <a:r>
              <a:rPr lang="en-US" sz="1400" dirty="0">
                <a:solidFill>
                  <a:srgbClr val="000000"/>
                </a:solidFill>
                <a:latin typeface="Poppins" panose="020B0604020202020204" charset="0"/>
                <a:cs typeface="Poppins" panose="020B0604020202020204" charset="0"/>
              </a:rPr>
              <a:t>is a leader in the field of AI and OOH media, and is dedicated to creating an environment where everyone has the opportunity to make their mark. </a:t>
            </a:r>
            <a:endParaRPr lang="en-IN" sz="1400" dirty="0">
              <a:latin typeface="Poppins" panose="020B0604020202020204" charset="0"/>
              <a:cs typeface="Poppins" panose="020B0604020202020204" charset="0"/>
            </a:endParaRPr>
          </a:p>
        </p:txBody>
      </p:sp>
      <p:sp>
        <p:nvSpPr>
          <p:cNvPr id="18" name="Rectangle 17"/>
          <p:cNvSpPr/>
          <p:nvPr/>
        </p:nvSpPr>
        <p:spPr>
          <a:xfrm>
            <a:off x="4843232" y="4073618"/>
            <a:ext cx="2374986" cy="1169551"/>
          </a:xfrm>
          <a:prstGeom prst="rect">
            <a:avLst/>
          </a:prstGeom>
        </p:spPr>
        <p:txBody>
          <a:bodyPr wrap="square">
            <a:spAutoFit/>
          </a:bodyPr>
          <a:lstStyle/>
          <a:p>
            <a:r>
              <a:rPr lang="en-US" sz="1400" dirty="0" smtClean="0">
                <a:solidFill>
                  <a:srgbClr val="000000"/>
                </a:solidFill>
                <a:latin typeface="Poppins" panose="020B0604020202020204" charset="0"/>
                <a:cs typeface="Poppins" panose="020B0604020202020204" charset="0"/>
              </a:rPr>
              <a:t>With 15+ Exp. </a:t>
            </a:r>
            <a:r>
              <a:rPr lang="en-US" sz="1400" dirty="0" err="1" smtClean="0">
                <a:solidFill>
                  <a:srgbClr val="000000"/>
                </a:solidFill>
                <a:latin typeface="Poppins" panose="020B0604020202020204" charset="0"/>
                <a:cs typeface="Poppins" panose="020B0604020202020204" charset="0"/>
              </a:rPr>
              <a:t>Sushil</a:t>
            </a:r>
            <a:r>
              <a:rPr lang="en-US" sz="1400" dirty="0" smtClean="0">
                <a:solidFill>
                  <a:srgbClr val="000000"/>
                </a:solidFill>
                <a:latin typeface="Poppins" panose="020B0604020202020204" charset="0"/>
                <a:cs typeface="Poppins" panose="020B0604020202020204" charset="0"/>
              </a:rPr>
              <a:t> is </a:t>
            </a:r>
            <a:r>
              <a:rPr lang="en-US" sz="1400" dirty="0">
                <a:solidFill>
                  <a:srgbClr val="000000"/>
                </a:solidFill>
                <a:latin typeface="Poppins" panose="020B0604020202020204" charset="0"/>
                <a:cs typeface="Poppins" panose="020B0604020202020204" charset="0"/>
              </a:rPr>
              <a:t>responsible for ensuring that OOHAPP is an efficient, streamlined, and cost-effective organization.</a:t>
            </a:r>
            <a:endParaRPr lang="en-IN" sz="1400" dirty="0">
              <a:latin typeface="Poppins" panose="020B0604020202020204" charset="0"/>
              <a:cs typeface="Poppins" panose="020B0604020202020204" charset="0"/>
            </a:endParaRPr>
          </a:p>
        </p:txBody>
      </p:sp>
      <p:sp>
        <p:nvSpPr>
          <p:cNvPr id="19" name="Rectangle 18"/>
          <p:cNvSpPr/>
          <p:nvPr/>
        </p:nvSpPr>
        <p:spPr>
          <a:xfrm>
            <a:off x="8423892" y="4073617"/>
            <a:ext cx="2374986" cy="1384995"/>
          </a:xfrm>
          <a:prstGeom prst="rect">
            <a:avLst/>
          </a:prstGeom>
        </p:spPr>
        <p:txBody>
          <a:bodyPr wrap="square">
            <a:spAutoFit/>
          </a:bodyPr>
          <a:lstStyle/>
          <a:p>
            <a:r>
              <a:rPr lang="en-US" sz="1400" dirty="0">
                <a:solidFill>
                  <a:srgbClr val="000000"/>
                </a:solidFill>
                <a:latin typeface="Poppins" panose="020B0604020202020204" charset="0"/>
                <a:cs typeface="Poppins" panose="020B0604020202020204" charset="0"/>
              </a:rPr>
              <a:t>Abhishek role is to ensure that the product’s features and functionalities are of the highest quality and meet the expectations of our customers.</a:t>
            </a:r>
            <a:endParaRPr lang="en-IN" sz="1400"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357977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55"/>
                                        </p:tgtEl>
                                        <p:attrNameLst>
                                          <p:attrName>style.visibility</p:attrName>
                                        </p:attrNameLst>
                                      </p:cBhvr>
                                      <p:to>
                                        <p:strVal val="visible"/>
                                      </p:to>
                                    </p:set>
                                    <p:anim calcmode="lin" valueType="num">
                                      <p:cBhvr additive="base">
                                        <p:cTn id="7" dur="1500"/>
                                        <p:tgtEl>
                                          <p:spTgt spid="165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657"/>
                                        </p:tgtEl>
                                        <p:attrNameLst>
                                          <p:attrName>style.visibility</p:attrName>
                                        </p:attrNameLst>
                                      </p:cBhvr>
                                      <p:to>
                                        <p:strVal val="visible"/>
                                      </p:to>
                                    </p:set>
                                    <p:anim calcmode="lin" valueType="num">
                                      <p:cBhvr additive="base">
                                        <p:cTn id="10" dur="1500"/>
                                        <p:tgtEl>
                                          <p:spTgt spid="165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Google Shape;1670;p54"/>
          <p:cNvSpPr txBox="1">
            <a:spLocks noGrp="1"/>
          </p:cNvSpPr>
          <p:nvPr>
            <p:ph type="title"/>
          </p:nvPr>
        </p:nvSpPr>
        <p:spPr>
          <a:xfrm>
            <a:off x="370632" y="153140"/>
            <a:ext cx="10515600" cy="1325563"/>
          </a:xfrm>
          <a:prstGeom prst="rect">
            <a:avLst/>
          </a:prstGeom>
          <a:noFill/>
          <a:ln>
            <a:noFill/>
          </a:ln>
        </p:spPr>
        <p:txBody>
          <a:bodyPr spcFirstLastPara="1" vert="horz" wrap="square" lIns="45713" tIns="45713" rIns="45713" bIns="45713" rtlCol="0" anchor="t" anchorCtr="0">
            <a:normAutofit/>
          </a:bodyPr>
          <a:lstStyle/>
          <a:p>
            <a:pPr>
              <a:lnSpc>
                <a:spcPct val="100000"/>
              </a:lnSpc>
              <a:spcBef>
                <a:spcPts val="0"/>
              </a:spcBef>
              <a:buSzPts val="2800"/>
            </a:pPr>
            <a:r>
              <a:rPr lang="en-US" sz="4750" b="1" dirty="0">
                <a:solidFill>
                  <a:schemeClr val="dk1"/>
                </a:solidFill>
              </a:rPr>
              <a:t>Funding Ask</a:t>
            </a:r>
            <a:endParaRPr sz="4750" b="1" dirty="0">
              <a:solidFill>
                <a:schemeClr val="dk1"/>
              </a:solidFill>
            </a:endParaRPr>
          </a:p>
        </p:txBody>
      </p:sp>
      <p:sp>
        <p:nvSpPr>
          <p:cNvPr id="1688" name="Google Shape;1688;p54"/>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21</a:t>
            </a:fld>
            <a:endParaRPr sz="1200">
              <a:solidFill>
                <a:srgbClr val="6C6F74"/>
              </a:solidFill>
              <a:latin typeface="Poppins"/>
              <a:ea typeface="Poppins"/>
              <a:cs typeface="Poppins"/>
              <a:sym typeface="Poppins"/>
            </a:endParaRPr>
          </a:p>
        </p:txBody>
      </p:sp>
      <p:sp>
        <p:nvSpPr>
          <p:cNvPr id="28" name="Google Shape;1677;p54"/>
          <p:cNvSpPr txBox="1"/>
          <p:nvPr/>
        </p:nvSpPr>
        <p:spPr>
          <a:xfrm>
            <a:off x="1316032" y="950222"/>
            <a:ext cx="9500014" cy="1031031"/>
          </a:xfrm>
          <a:prstGeom prst="rect">
            <a:avLst/>
          </a:prstGeom>
          <a:noFill/>
          <a:ln>
            <a:noFill/>
          </a:ln>
        </p:spPr>
        <p:txBody>
          <a:bodyPr spcFirstLastPara="1" wrap="square" lIns="45713" tIns="22850" rIns="45713" bIns="22850" anchor="t" anchorCtr="0">
            <a:spAutoFit/>
          </a:bodyPr>
          <a:lstStyle/>
          <a:p>
            <a:pPr algn="ctr">
              <a:buClr>
                <a:srgbClr val="000000"/>
              </a:buClr>
              <a:buSzPts val="6400"/>
            </a:pPr>
            <a:r>
              <a:rPr lang="en-US" sz="3200" dirty="0">
                <a:latin typeface="Poppins" panose="020B0604020202020204" charset="0"/>
                <a:cs typeface="Poppins" panose="020B0604020202020204" charset="0"/>
              </a:rPr>
              <a:t>We are seeking </a:t>
            </a:r>
            <a:r>
              <a:rPr lang="en-US" sz="3200" b="1" dirty="0" smtClean="0">
                <a:solidFill>
                  <a:schemeClr val="accent6">
                    <a:lumMod val="50000"/>
                  </a:schemeClr>
                </a:solidFill>
                <a:latin typeface="Poppins" panose="020B0604020202020204" charset="0"/>
                <a:cs typeface="Poppins" panose="020B0604020202020204" charset="0"/>
              </a:rPr>
              <a:t>US$10M </a:t>
            </a:r>
            <a:r>
              <a:rPr lang="en-US" sz="3200" b="1" dirty="0">
                <a:solidFill>
                  <a:schemeClr val="accent6">
                    <a:lumMod val="50000"/>
                  </a:schemeClr>
                </a:solidFill>
                <a:latin typeface="Poppins" panose="020B0604020202020204" charset="0"/>
                <a:cs typeface="Poppins" panose="020B0604020202020204" charset="0"/>
              </a:rPr>
              <a:t>in funding </a:t>
            </a:r>
            <a:r>
              <a:rPr lang="en-US" sz="3200" dirty="0">
                <a:latin typeface="Poppins" panose="020B0604020202020204" charset="0"/>
                <a:cs typeface="Poppins" panose="020B0604020202020204" charset="0"/>
              </a:rPr>
              <a:t>to help us expand our reach and capabilities </a:t>
            </a:r>
            <a:r>
              <a:rPr lang="en-US" sz="3200" dirty="0" smtClean="0">
                <a:solidFill>
                  <a:srgbClr val="000000"/>
                </a:solidFill>
                <a:latin typeface="Poppins" panose="020B0604020202020204" charset="0"/>
                <a:ea typeface="Arial"/>
                <a:cs typeface="Poppins" panose="020B0604020202020204" charset="0"/>
                <a:sym typeface="Arial"/>
              </a:rPr>
              <a:t> </a:t>
            </a:r>
            <a:endParaRPr sz="3200" dirty="0">
              <a:solidFill>
                <a:srgbClr val="000000"/>
              </a:solidFill>
              <a:latin typeface="Poppins" panose="020B0604020202020204" charset="0"/>
              <a:ea typeface="Arial"/>
              <a:cs typeface="Poppins" panose="020B0604020202020204" charset="0"/>
              <a:sym typeface="Arial"/>
            </a:endParaRPr>
          </a:p>
        </p:txBody>
      </p:sp>
      <p:sp>
        <p:nvSpPr>
          <p:cNvPr id="29" name="Google Shape;1677;p54"/>
          <p:cNvSpPr txBox="1"/>
          <p:nvPr/>
        </p:nvSpPr>
        <p:spPr>
          <a:xfrm>
            <a:off x="1807844" y="2132232"/>
            <a:ext cx="3797186" cy="1154142"/>
          </a:xfrm>
          <a:prstGeom prst="rect">
            <a:avLst/>
          </a:prstGeom>
          <a:noFill/>
          <a:ln>
            <a:noFill/>
          </a:ln>
        </p:spPr>
        <p:txBody>
          <a:bodyPr spcFirstLastPara="1" wrap="square" lIns="45713" tIns="22850" rIns="45713" bIns="22850" anchor="t" anchorCtr="0">
            <a:spAutoFit/>
          </a:bodyPr>
          <a:lstStyle/>
          <a:p>
            <a:pPr>
              <a:buClr>
                <a:srgbClr val="000000"/>
              </a:buClr>
              <a:buSzPts val="6400"/>
            </a:pPr>
            <a:r>
              <a:rPr lang="en-US" sz="2400" dirty="0" smtClean="0">
                <a:solidFill>
                  <a:srgbClr val="000000"/>
                </a:solidFill>
                <a:latin typeface="Poppins" panose="020B0604020202020204" charset="0"/>
                <a:ea typeface="Arial"/>
                <a:cs typeface="Poppins" panose="020B0604020202020204" charset="0"/>
                <a:sym typeface="Arial"/>
              </a:rPr>
              <a:t>For Business Setup in Regional City Like </a:t>
            </a:r>
            <a:r>
              <a:rPr lang="en-US" sz="2400" b="1" dirty="0" smtClean="0">
                <a:solidFill>
                  <a:srgbClr val="000000"/>
                </a:solidFill>
                <a:latin typeface="Poppins" panose="020B0604020202020204" charset="0"/>
                <a:ea typeface="Arial"/>
                <a:cs typeface="Poppins" panose="020B0604020202020204" charset="0"/>
                <a:sym typeface="Arial"/>
              </a:rPr>
              <a:t>Lucknow</a:t>
            </a:r>
            <a:r>
              <a:rPr lang="en-US" sz="2400" dirty="0" smtClean="0">
                <a:solidFill>
                  <a:srgbClr val="000000"/>
                </a:solidFill>
                <a:latin typeface="Poppins" panose="020B0604020202020204" charset="0"/>
                <a:ea typeface="Arial"/>
                <a:cs typeface="Poppins" panose="020B0604020202020204" charset="0"/>
                <a:sym typeface="Arial"/>
              </a:rPr>
              <a:t>:</a:t>
            </a:r>
            <a:endParaRPr sz="2400" dirty="0">
              <a:solidFill>
                <a:srgbClr val="000000"/>
              </a:solidFill>
              <a:latin typeface="Poppins" panose="020B0604020202020204" charset="0"/>
              <a:ea typeface="Arial"/>
              <a:cs typeface="Poppins" panose="020B0604020202020204" charset="0"/>
              <a:sym typeface="Arial"/>
            </a:endParaRPr>
          </a:p>
        </p:txBody>
      </p:sp>
      <p:sp>
        <p:nvSpPr>
          <p:cNvPr id="30" name="Google Shape;1677;p54"/>
          <p:cNvSpPr txBox="1"/>
          <p:nvPr/>
        </p:nvSpPr>
        <p:spPr>
          <a:xfrm>
            <a:off x="1807844" y="4207883"/>
            <a:ext cx="3382337" cy="1154142"/>
          </a:xfrm>
          <a:prstGeom prst="rect">
            <a:avLst/>
          </a:prstGeom>
          <a:noFill/>
          <a:ln>
            <a:noFill/>
          </a:ln>
        </p:spPr>
        <p:txBody>
          <a:bodyPr spcFirstLastPara="1" wrap="square" lIns="45713" tIns="22850" rIns="45713" bIns="22850" anchor="t" anchorCtr="0">
            <a:spAutoFit/>
          </a:bodyPr>
          <a:lstStyle/>
          <a:p>
            <a:pPr>
              <a:buClr>
                <a:srgbClr val="000000"/>
              </a:buClr>
              <a:buSzPts val="6400"/>
            </a:pPr>
            <a:r>
              <a:rPr lang="en-US" sz="2400" dirty="0" smtClean="0">
                <a:solidFill>
                  <a:srgbClr val="000000"/>
                </a:solidFill>
                <a:latin typeface="Poppins" panose="020B0604020202020204" charset="0"/>
                <a:ea typeface="Arial"/>
                <a:cs typeface="Poppins" panose="020B0604020202020204" charset="0"/>
                <a:sym typeface="Arial"/>
              </a:rPr>
              <a:t>For Business Setup </a:t>
            </a:r>
            <a:r>
              <a:rPr lang="en-US" sz="2400" dirty="0">
                <a:solidFill>
                  <a:srgbClr val="000000"/>
                </a:solidFill>
                <a:latin typeface="Poppins" panose="020B0604020202020204" charset="0"/>
                <a:ea typeface="Arial"/>
                <a:cs typeface="Poppins" panose="020B0604020202020204" charset="0"/>
                <a:sym typeface="Arial"/>
              </a:rPr>
              <a:t>in </a:t>
            </a:r>
            <a:r>
              <a:rPr lang="en-US" sz="2400" dirty="0" smtClean="0">
                <a:solidFill>
                  <a:srgbClr val="000000"/>
                </a:solidFill>
                <a:latin typeface="Poppins" panose="020B0604020202020204" charset="0"/>
                <a:ea typeface="Arial"/>
                <a:cs typeface="Poppins" panose="020B0604020202020204" charset="0"/>
                <a:sym typeface="Arial"/>
              </a:rPr>
              <a:t>Metropolitan </a:t>
            </a:r>
            <a:r>
              <a:rPr lang="en-US" sz="2400" dirty="0" smtClean="0">
                <a:solidFill>
                  <a:srgbClr val="000000"/>
                </a:solidFill>
                <a:latin typeface="Poppins" panose="020B0604020202020204" charset="0"/>
                <a:ea typeface="Arial"/>
                <a:cs typeface="Poppins" panose="020B0604020202020204" charset="0"/>
                <a:sym typeface="Arial"/>
              </a:rPr>
              <a:t>City Like </a:t>
            </a:r>
            <a:r>
              <a:rPr lang="en-US" sz="2400" b="1" dirty="0" smtClean="0">
                <a:solidFill>
                  <a:srgbClr val="000000"/>
                </a:solidFill>
                <a:latin typeface="Poppins" panose="020B0604020202020204" charset="0"/>
                <a:ea typeface="Arial"/>
                <a:cs typeface="Poppins" panose="020B0604020202020204" charset="0"/>
                <a:sym typeface="Arial"/>
              </a:rPr>
              <a:t>Mumbai</a:t>
            </a:r>
            <a:endParaRPr sz="2400" b="1" dirty="0">
              <a:solidFill>
                <a:srgbClr val="000000"/>
              </a:solidFill>
              <a:latin typeface="Poppins" panose="020B0604020202020204" charset="0"/>
              <a:ea typeface="Arial"/>
              <a:cs typeface="Poppins" panose="020B0604020202020204" charset="0"/>
              <a:sym typeface="Arial"/>
            </a:endParaRPr>
          </a:p>
        </p:txBody>
      </p:sp>
      <p:sp>
        <p:nvSpPr>
          <p:cNvPr id="34" name="Google Shape;1670;p54"/>
          <p:cNvSpPr txBox="1">
            <a:spLocks/>
          </p:cNvSpPr>
          <p:nvPr/>
        </p:nvSpPr>
        <p:spPr>
          <a:xfrm>
            <a:off x="5853112" y="2055294"/>
            <a:ext cx="2262597" cy="485266"/>
          </a:xfrm>
          <a:prstGeom prst="rect">
            <a:avLst/>
          </a:prstGeom>
          <a:noFill/>
          <a:ln>
            <a:noFill/>
          </a:ln>
        </p:spPr>
        <p:txBody>
          <a:bodyPr spcFirstLastPara="1" vert="horz" wrap="square" lIns="45713" tIns="45713" rIns="45713" bIns="45713" rtlCol="0" anchor="t"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2800"/>
            </a:pPr>
            <a:r>
              <a:rPr lang="en-US" sz="3200" b="1" dirty="0" smtClean="0">
                <a:solidFill>
                  <a:schemeClr val="dk1"/>
                </a:solidFill>
              </a:rPr>
              <a:t>Use of Funds</a:t>
            </a:r>
            <a:endParaRPr lang="en-US" sz="3200" b="1" dirty="0">
              <a:solidFill>
                <a:schemeClr val="dk1"/>
              </a:solidFill>
            </a:endParaRPr>
          </a:p>
        </p:txBody>
      </p:sp>
      <p:sp>
        <p:nvSpPr>
          <p:cNvPr id="2" name="Rectangle 1"/>
          <p:cNvSpPr/>
          <p:nvPr/>
        </p:nvSpPr>
        <p:spPr>
          <a:xfrm>
            <a:off x="5853113" y="2581586"/>
            <a:ext cx="5900737" cy="5036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60000"/>
                  <a:lumOff val="40000"/>
                </a:schemeClr>
              </a:solidFill>
            </a:endParaRPr>
          </a:p>
        </p:txBody>
      </p:sp>
      <p:sp>
        <p:nvSpPr>
          <p:cNvPr id="38" name="Google Shape;1677;p54"/>
          <p:cNvSpPr txBox="1"/>
          <p:nvPr/>
        </p:nvSpPr>
        <p:spPr>
          <a:xfrm>
            <a:off x="5853113" y="2627622"/>
            <a:ext cx="7631357" cy="323145"/>
          </a:xfrm>
          <a:prstGeom prst="rect">
            <a:avLst/>
          </a:prstGeom>
          <a:noFill/>
          <a:ln>
            <a:noFill/>
          </a:ln>
        </p:spPr>
        <p:txBody>
          <a:bodyPr spcFirstLastPara="1" wrap="square" lIns="45713" tIns="22850" rIns="45713" bIns="22850" anchor="t" anchorCtr="0">
            <a:spAutoFit/>
          </a:bodyPr>
          <a:lstStyle/>
          <a:p>
            <a:pPr>
              <a:buClr>
                <a:srgbClr val="000000"/>
              </a:buClr>
              <a:buSzPts val="6400"/>
            </a:pPr>
            <a:r>
              <a:rPr lang="en-US" b="1" dirty="0">
                <a:solidFill>
                  <a:srgbClr val="000000"/>
                </a:solidFill>
                <a:latin typeface="Poppins" panose="020B0604020202020204" charset="0"/>
                <a:ea typeface="Arial"/>
                <a:cs typeface="Poppins" panose="020B0604020202020204" charset="0"/>
                <a:sym typeface="Arial"/>
              </a:rPr>
              <a:t>Increase the number of integrations and partnerships</a:t>
            </a:r>
            <a:endParaRPr b="1" dirty="0">
              <a:solidFill>
                <a:srgbClr val="000000"/>
              </a:solidFill>
              <a:latin typeface="Poppins" panose="020B0604020202020204" charset="0"/>
              <a:ea typeface="Arial"/>
              <a:cs typeface="Poppins" panose="020B0604020202020204" charset="0"/>
              <a:sym typeface="Arial"/>
            </a:endParaRPr>
          </a:p>
        </p:txBody>
      </p:sp>
      <p:sp>
        <p:nvSpPr>
          <p:cNvPr id="39" name="Rectangle 38"/>
          <p:cNvSpPr/>
          <p:nvPr/>
        </p:nvSpPr>
        <p:spPr>
          <a:xfrm>
            <a:off x="5853113" y="3390418"/>
            <a:ext cx="5900737" cy="5036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60000"/>
                  <a:lumOff val="40000"/>
                </a:schemeClr>
              </a:solidFill>
            </a:endParaRPr>
          </a:p>
        </p:txBody>
      </p:sp>
      <p:sp>
        <p:nvSpPr>
          <p:cNvPr id="40" name="Rectangle 39"/>
          <p:cNvSpPr/>
          <p:nvPr/>
        </p:nvSpPr>
        <p:spPr>
          <a:xfrm>
            <a:off x="5853112" y="4263637"/>
            <a:ext cx="5900737" cy="5036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60000"/>
                  <a:lumOff val="40000"/>
                </a:schemeClr>
              </a:solidFill>
            </a:endParaRPr>
          </a:p>
        </p:txBody>
      </p:sp>
      <p:sp>
        <p:nvSpPr>
          <p:cNvPr id="41" name="Rectangle 40"/>
          <p:cNvSpPr/>
          <p:nvPr/>
        </p:nvSpPr>
        <p:spPr>
          <a:xfrm>
            <a:off x="5853112" y="5110178"/>
            <a:ext cx="5900737" cy="5036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60000"/>
                  <a:lumOff val="40000"/>
                </a:schemeClr>
              </a:solidFill>
            </a:endParaRPr>
          </a:p>
        </p:txBody>
      </p:sp>
      <p:sp>
        <p:nvSpPr>
          <p:cNvPr id="3" name="Rectangle 2"/>
          <p:cNvSpPr/>
          <p:nvPr/>
        </p:nvSpPr>
        <p:spPr>
          <a:xfrm>
            <a:off x="6524652" y="3453128"/>
            <a:ext cx="4557658" cy="369332"/>
          </a:xfrm>
          <a:prstGeom prst="rect">
            <a:avLst/>
          </a:prstGeom>
        </p:spPr>
        <p:txBody>
          <a:bodyPr wrap="none">
            <a:spAutoFit/>
          </a:bodyPr>
          <a:lstStyle/>
          <a:p>
            <a:r>
              <a:rPr lang="en-US" b="1" dirty="0" smtClean="0">
                <a:solidFill>
                  <a:srgbClr val="000000"/>
                </a:solidFill>
                <a:latin typeface="Arial" panose="020B0604020202020204" pitchFamily="34" charset="0"/>
              </a:rPr>
              <a:t>Enhance our data analytics capabilities </a:t>
            </a:r>
            <a:endParaRPr lang="en-IN" b="1" dirty="0"/>
          </a:p>
        </p:txBody>
      </p:sp>
      <p:sp>
        <p:nvSpPr>
          <p:cNvPr id="4" name="Rectangle 3"/>
          <p:cNvSpPr/>
          <p:nvPr/>
        </p:nvSpPr>
        <p:spPr>
          <a:xfrm>
            <a:off x="7018376" y="4317479"/>
            <a:ext cx="3570208" cy="369332"/>
          </a:xfrm>
          <a:prstGeom prst="rect">
            <a:avLst/>
          </a:prstGeom>
        </p:spPr>
        <p:txBody>
          <a:bodyPr wrap="none">
            <a:spAutoFit/>
          </a:bodyPr>
          <a:lstStyle/>
          <a:p>
            <a:r>
              <a:rPr lang="en-IN" b="1" dirty="0">
                <a:solidFill>
                  <a:srgbClr val="000000"/>
                </a:solidFill>
                <a:latin typeface="Arial" panose="020B0604020202020204" pitchFamily="34" charset="0"/>
              </a:rPr>
              <a:t>Increase our marketing efforts </a:t>
            </a:r>
            <a:endParaRPr lang="en-IN" b="1" dirty="0"/>
          </a:p>
        </p:txBody>
      </p:sp>
      <p:sp>
        <p:nvSpPr>
          <p:cNvPr id="5" name="Rectangle 4"/>
          <p:cNvSpPr/>
          <p:nvPr/>
        </p:nvSpPr>
        <p:spPr>
          <a:xfrm>
            <a:off x="6757670" y="5177359"/>
            <a:ext cx="4596130" cy="369332"/>
          </a:xfrm>
          <a:prstGeom prst="rect">
            <a:avLst/>
          </a:prstGeom>
        </p:spPr>
        <p:txBody>
          <a:bodyPr wrap="none">
            <a:spAutoFit/>
          </a:bodyPr>
          <a:lstStyle/>
          <a:p>
            <a:r>
              <a:rPr lang="en-US" b="1" dirty="0">
                <a:solidFill>
                  <a:srgbClr val="000000"/>
                </a:solidFill>
                <a:latin typeface="Arial" panose="020B0604020202020204" pitchFamily="34" charset="0"/>
              </a:rPr>
              <a:t>Expand our team to support our growth </a:t>
            </a:r>
            <a:endParaRPr lang="en-IN" b="1" dirty="0"/>
          </a:p>
        </p:txBody>
      </p:sp>
      <p:sp>
        <p:nvSpPr>
          <p:cNvPr id="6" name="Rectangle 5"/>
          <p:cNvSpPr/>
          <p:nvPr/>
        </p:nvSpPr>
        <p:spPr>
          <a:xfrm>
            <a:off x="1866142" y="5380234"/>
            <a:ext cx="2442622" cy="60493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p:cNvSpPr/>
          <p:nvPr/>
        </p:nvSpPr>
        <p:spPr>
          <a:xfrm>
            <a:off x="1866142" y="3328150"/>
            <a:ext cx="2442622" cy="56596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Google Shape;1677;p54"/>
          <p:cNvSpPr txBox="1"/>
          <p:nvPr/>
        </p:nvSpPr>
        <p:spPr>
          <a:xfrm>
            <a:off x="2290601" y="3328150"/>
            <a:ext cx="1860225" cy="538589"/>
          </a:xfrm>
          <a:prstGeom prst="rect">
            <a:avLst/>
          </a:prstGeom>
          <a:noFill/>
          <a:ln>
            <a:noFill/>
          </a:ln>
        </p:spPr>
        <p:txBody>
          <a:bodyPr spcFirstLastPara="1" wrap="square" lIns="45713" tIns="22850" rIns="45713" bIns="22850" anchor="t" anchorCtr="0">
            <a:spAutoFit/>
          </a:bodyPr>
          <a:lstStyle/>
          <a:p>
            <a:pPr>
              <a:buClr>
                <a:srgbClr val="000000"/>
              </a:buClr>
              <a:buSzPts val="6400"/>
            </a:pPr>
            <a:r>
              <a:rPr lang="en-IN" sz="3200" b="1" dirty="0" smtClean="0">
                <a:solidFill>
                  <a:srgbClr val="000000"/>
                </a:solidFill>
                <a:latin typeface="Poppins" panose="020B0604020202020204" charset="0"/>
                <a:ea typeface="Arial"/>
                <a:cs typeface="Poppins" panose="020B0604020202020204" charset="0"/>
                <a:sym typeface="Arial"/>
              </a:rPr>
              <a:t>US$5 M</a:t>
            </a:r>
            <a:endParaRPr sz="3200" b="1" dirty="0">
              <a:solidFill>
                <a:srgbClr val="000000"/>
              </a:solidFill>
              <a:latin typeface="Poppins" panose="020B0604020202020204" charset="0"/>
              <a:ea typeface="Arial"/>
              <a:cs typeface="Poppins" panose="020B0604020202020204" charset="0"/>
              <a:sym typeface="Arial"/>
            </a:endParaRPr>
          </a:p>
        </p:txBody>
      </p:sp>
      <p:sp>
        <p:nvSpPr>
          <p:cNvPr id="47" name="Google Shape;1677;p54"/>
          <p:cNvSpPr txBox="1"/>
          <p:nvPr/>
        </p:nvSpPr>
        <p:spPr>
          <a:xfrm>
            <a:off x="2140314" y="5404799"/>
            <a:ext cx="1894278" cy="538589"/>
          </a:xfrm>
          <a:prstGeom prst="rect">
            <a:avLst/>
          </a:prstGeom>
          <a:noFill/>
          <a:ln>
            <a:noFill/>
          </a:ln>
        </p:spPr>
        <p:txBody>
          <a:bodyPr spcFirstLastPara="1" wrap="square" lIns="45713" tIns="22850" rIns="45713" bIns="22850" anchor="t" anchorCtr="0">
            <a:spAutoFit/>
          </a:bodyPr>
          <a:lstStyle/>
          <a:p>
            <a:pPr>
              <a:buClr>
                <a:srgbClr val="000000"/>
              </a:buClr>
              <a:buSzPts val="6400"/>
            </a:pPr>
            <a:r>
              <a:rPr lang="en-IN" sz="3200" b="1" dirty="0" smtClean="0">
                <a:solidFill>
                  <a:srgbClr val="000000"/>
                </a:solidFill>
                <a:latin typeface="Poppins" panose="020B0604020202020204" charset="0"/>
                <a:ea typeface="Arial"/>
                <a:cs typeface="Poppins" panose="020B0604020202020204" charset="0"/>
                <a:sym typeface="Arial"/>
              </a:rPr>
              <a:t>US$25 M</a:t>
            </a:r>
            <a:endParaRPr sz="3200" b="1" dirty="0">
              <a:solidFill>
                <a:srgbClr val="000000"/>
              </a:solidFill>
              <a:latin typeface="Poppins" panose="020B0604020202020204" charset="0"/>
              <a:ea typeface="Arial"/>
              <a:cs typeface="Poppins" panose="020B0604020202020204" charset="0"/>
              <a:sym typeface="Arial"/>
            </a:endParaRPr>
          </a:p>
        </p:txBody>
      </p:sp>
    </p:spTree>
    <p:extLst>
      <p:ext uri="{BB962C8B-B14F-4D97-AF65-F5344CB8AC3E}">
        <p14:creationId xmlns:p14="http://schemas.microsoft.com/office/powerpoint/2010/main" val="3137498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Google Shape;1670;p54"/>
          <p:cNvSpPr txBox="1">
            <a:spLocks noGrp="1"/>
          </p:cNvSpPr>
          <p:nvPr>
            <p:ph type="title"/>
          </p:nvPr>
        </p:nvSpPr>
        <p:spPr>
          <a:xfrm>
            <a:off x="569323" y="305540"/>
            <a:ext cx="10515600" cy="1325563"/>
          </a:xfrm>
          <a:prstGeom prst="rect">
            <a:avLst/>
          </a:prstGeom>
          <a:noFill/>
          <a:ln>
            <a:noFill/>
          </a:ln>
        </p:spPr>
        <p:txBody>
          <a:bodyPr spcFirstLastPara="1" vert="horz" wrap="square" lIns="45713" tIns="45713" rIns="45713" bIns="45713" rtlCol="0" anchor="t" anchorCtr="0">
            <a:normAutofit/>
          </a:bodyPr>
          <a:lstStyle/>
          <a:p>
            <a:pPr>
              <a:lnSpc>
                <a:spcPct val="100000"/>
              </a:lnSpc>
              <a:spcBef>
                <a:spcPts val="0"/>
              </a:spcBef>
              <a:buSzPts val="2800"/>
            </a:pPr>
            <a:r>
              <a:rPr lang="en-US" sz="4750" b="1" dirty="0"/>
              <a:t>Exit Plan</a:t>
            </a:r>
            <a:endParaRPr sz="4750" b="1" dirty="0">
              <a:solidFill>
                <a:schemeClr val="dk1"/>
              </a:solidFill>
            </a:endParaRPr>
          </a:p>
        </p:txBody>
      </p:sp>
      <p:sp>
        <p:nvSpPr>
          <p:cNvPr id="1685" name="Google Shape;1685;p54"/>
          <p:cNvSpPr txBox="1"/>
          <p:nvPr/>
        </p:nvSpPr>
        <p:spPr>
          <a:xfrm>
            <a:off x="5513482" y="3328535"/>
            <a:ext cx="2186617" cy="384701"/>
          </a:xfrm>
          <a:prstGeom prst="rect">
            <a:avLst/>
          </a:prstGeom>
          <a:noFill/>
          <a:ln>
            <a:noFill/>
          </a:ln>
        </p:spPr>
        <p:txBody>
          <a:bodyPr spcFirstLastPara="1" wrap="square" lIns="45713" tIns="22850" rIns="45713" bIns="22850" anchor="t" anchorCtr="0">
            <a:spAutoFit/>
          </a:bodyPr>
          <a:lstStyle/>
          <a:p>
            <a:pPr>
              <a:buClr>
                <a:srgbClr val="000000"/>
              </a:buClr>
              <a:buSzPts val="4400"/>
            </a:pPr>
            <a:endParaRPr sz="2200" b="1">
              <a:solidFill>
                <a:srgbClr val="000000"/>
              </a:solidFill>
              <a:latin typeface="Arial"/>
              <a:ea typeface="Arial"/>
              <a:cs typeface="Arial"/>
              <a:sym typeface="Arial"/>
            </a:endParaRPr>
          </a:p>
        </p:txBody>
      </p:sp>
      <p:sp>
        <p:nvSpPr>
          <p:cNvPr id="1688" name="Google Shape;1688;p54"/>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22</a:t>
            </a:fld>
            <a:endParaRPr sz="1200">
              <a:solidFill>
                <a:srgbClr val="6C6F74"/>
              </a:solidFill>
              <a:latin typeface="Poppins"/>
              <a:ea typeface="Poppins"/>
              <a:cs typeface="Poppins"/>
              <a:sym typeface="Poppins"/>
            </a:endParaRPr>
          </a:p>
        </p:txBody>
      </p:sp>
      <p:sp>
        <p:nvSpPr>
          <p:cNvPr id="21" name="Google Shape;1303;p8"/>
          <p:cNvSpPr txBox="1"/>
          <p:nvPr/>
        </p:nvSpPr>
        <p:spPr>
          <a:xfrm>
            <a:off x="972149" y="1325673"/>
            <a:ext cx="9914084" cy="977170"/>
          </a:xfrm>
          <a:prstGeom prst="rect">
            <a:avLst/>
          </a:prstGeom>
          <a:noFill/>
          <a:ln>
            <a:noFill/>
          </a:ln>
        </p:spPr>
        <p:txBody>
          <a:bodyPr spcFirstLastPara="1" wrap="square" lIns="45713" tIns="22850" rIns="45713" bIns="22850" anchor="t" anchorCtr="0">
            <a:spAutoFit/>
          </a:bodyPr>
          <a:lstStyle/>
          <a:p>
            <a:pPr lvl="0" algn="ctr">
              <a:lnSpc>
                <a:spcPct val="110000"/>
              </a:lnSpc>
              <a:buSzPts val="3200"/>
            </a:pPr>
            <a:r>
              <a:rPr lang="en-US" sz="2750" dirty="0"/>
              <a:t>Our goal is to eventually bring </a:t>
            </a:r>
            <a:r>
              <a:rPr lang="en-US" sz="2750" b="1" dirty="0">
                <a:solidFill>
                  <a:schemeClr val="accent6">
                    <a:lumMod val="75000"/>
                  </a:schemeClr>
                </a:solidFill>
              </a:rPr>
              <a:t>OOHAPP</a:t>
            </a:r>
            <a:r>
              <a:rPr lang="en-US" sz="2750" dirty="0"/>
              <a:t> to a point where we are ready for an exit and a ROI for our investors</a:t>
            </a:r>
            <a:endParaRPr sz="2750" dirty="0">
              <a:solidFill>
                <a:srgbClr val="263238"/>
              </a:solidFill>
              <a:ea typeface="Poppins"/>
              <a:cs typeface="Poppins"/>
              <a:sym typeface="Poppins"/>
            </a:endParaRPr>
          </a:p>
        </p:txBody>
      </p:sp>
      <p:sp>
        <p:nvSpPr>
          <p:cNvPr id="2" name="Rectangle 1"/>
          <p:cNvSpPr/>
          <p:nvPr/>
        </p:nvSpPr>
        <p:spPr>
          <a:xfrm>
            <a:off x="1414344" y="3713255"/>
            <a:ext cx="2478784" cy="2446824"/>
          </a:xfrm>
          <a:prstGeom prst="rect">
            <a:avLst/>
          </a:prstGeom>
        </p:spPr>
        <p:txBody>
          <a:bodyPr wrap="square">
            <a:spAutoFit/>
          </a:bodyPr>
          <a:lstStyle/>
          <a:p>
            <a:r>
              <a:rPr lang="en-IN" sz="2250" b="1" dirty="0"/>
              <a:t>Strategic Sale</a:t>
            </a:r>
          </a:p>
          <a:p>
            <a:r>
              <a:rPr lang="en-US" dirty="0">
                <a:latin typeface="Poppins" panose="020B0604020202020204" charset="0"/>
                <a:cs typeface="Poppins" panose="020B0604020202020204" charset="0"/>
              </a:rPr>
              <a:t>The investors can exit by selling their stake in the venture to a strategic investor such as an advertising company</a:t>
            </a:r>
            <a:endParaRPr lang="en-IN" dirty="0">
              <a:latin typeface="Poppins" panose="020B0604020202020204" charset="0"/>
              <a:cs typeface="Poppins" panose="020B0604020202020204" charset="0"/>
            </a:endParaRPr>
          </a:p>
          <a:p>
            <a:endParaRPr lang="en-IN" sz="2250" dirty="0"/>
          </a:p>
        </p:txBody>
      </p:sp>
      <p:sp>
        <p:nvSpPr>
          <p:cNvPr id="3" name="Rectangle 2"/>
          <p:cNvSpPr/>
          <p:nvPr/>
        </p:nvSpPr>
        <p:spPr>
          <a:xfrm>
            <a:off x="4818073" y="3713255"/>
            <a:ext cx="2538691" cy="2169825"/>
          </a:xfrm>
          <a:prstGeom prst="rect">
            <a:avLst/>
          </a:prstGeom>
        </p:spPr>
        <p:txBody>
          <a:bodyPr wrap="square">
            <a:spAutoFit/>
          </a:bodyPr>
          <a:lstStyle/>
          <a:p>
            <a:r>
              <a:rPr lang="en-IN" sz="2250" b="1" dirty="0"/>
              <a:t>Initial Public Offering (IPO)</a:t>
            </a:r>
          </a:p>
          <a:p>
            <a:r>
              <a:rPr lang="en-US" dirty="0">
                <a:latin typeface="Poppins" panose="020B0604020202020204" charset="0"/>
                <a:cs typeface="Poppins" panose="020B0604020202020204" charset="0"/>
              </a:rPr>
              <a:t>Investors can also exit their stake by taking OOHAPP public and selling the shares on a public exchange</a:t>
            </a:r>
            <a:endParaRPr lang="en-IN" b="1" dirty="0">
              <a:latin typeface="Poppins" panose="020B0604020202020204" charset="0"/>
              <a:cs typeface="Poppins" panose="020B0604020202020204" charset="0"/>
            </a:endParaRPr>
          </a:p>
        </p:txBody>
      </p:sp>
      <p:sp>
        <p:nvSpPr>
          <p:cNvPr id="25" name="Rectangle 24"/>
          <p:cNvSpPr/>
          <p:nvPr/>
        </p:nvSpPr>
        <p:spPr>
          <a:xfrm>
            <a:off x="7700099" y="3713255"/>
            <a:ext cx="2478784" cy="1546577"/>
          </a:xfrm>
          <a:prstGeom prst="rect">
            <a:avLst/>
          </a:prstGeom>
        </p:spPr>
        <p:txBody>
          <a:bodyPr wrap="square">
            <a:spAutoFit/>
          </a:bodyPr>
          <a:lstStyle/>
          <a:p>
            <a:r>
              <a:rPr lang="en-IN" sz="2250" b="1" dirty="0"/>
              <a:t>Secondary Sales</a:t>
            </a:r>
          </a:p>
          <a:p>
            <a:r>
              <a:rPr lang="en-US" dirty="0">
                <a:latin typeface="Poppins" panose="020B0604020202020204" charset="0"/>
                <a:cs typeface="Poppins" panose="020B0604020202020204" charset="0"/>
              </a:rPr>
              <a:t>Investors can also exit by selling their shares to other investors in a secondary sale.</a:t>
            </a:r>
            <a:endParaRPr lang="en-IN" sz="2250" dirty="0"/>
          </a:p>
        </p:txBody>
      </p:sp>
      <p:pic>
        <p:nvPicPr>
          <p:cNvPr id="5" name="Picture 4"/>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45541" y="2453982"/>
            <a:ext cx="990410" cy="990410"/>
          </a:xfrm>
          <a:prstGeom prst="rect">
            <a:avLst/>
          </a:prstGeom>
        </p:spPr>
      </p:pic>
      <p:pic>
        <p:nvPicPr>
          <p:cNvPr id="6" name="Picture 5"/>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14735" y="2571707"/>
            <a:ext cx="872684" cy="872684"/>
          </a:xfrm>
          <a:prstGeom prst="rect">
            <a:avLst/>
          </a:prstGeom>
        </p:spPr>
      </p:pic>
      <p:pic>
        <p:nvPicPr>
          <p:cNvPr id="7" name="Picture 6"/>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395507" y="2513018"/>
            <a:ext cx="931373" cy="931373"/>
          </a:xfrm>
          <a:prstGeom prst="rect">
            <a:avLst/>
          </a:prstGeom>
        </p:spPr>
      </p:pic>
    </p:spTree>
    <p:extLst>
      <p:ext uri="{BB962C8B-B14F-4D97-AF65-F5344CB8AC3E}">
        <p14:creationId xmlns:p14="http://schemas.microsoft.com/office/powerpoint/2010/main" val="2169697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pic>
        <p:nvPicPr>
          <p:cNvPr id="1743" name="Google Shape;1743;p18"/>
          <p:cNvPicPr preferRelativeResize="0">
            <a:picLocks noGrp="1"/>
          </p:cNvPicPr>
          <p:nvPr>
            <p:ph type="pic" idx="2"/>
          </p:nvPr>
        </p:nvPicPr>
        <p:blipFill rotWithShape="1">
          <a:blip r:embed="rId3">
            <a:alphaModFix/>
          </a:blip>
          <a:srcRect/>
          <a:stretch/>
        </p:blipFill>
        <p:spPr>
          <a:xfrm>
            <a:off x="0" y="0"/>
            <a:ext cx="12192000" cy="6858000"/>
          </a:xfrm>
          <a:prstGeom prst="rect">
            <a:avLst/>
          </a:prstGeom>
          <a:solidFill>
            <a:srgbClr val="D8D8D8"/>
          </a:solidFill>
          <a:ln>
            <a:noFill/>
          </a:ln>
        </p:spPr>
      </p:pic>
      <p:sp>
        <p:nvSpPr>
          <p:cNvPr id="1744" name="Google Shape;1744;p18"/>
          <p:cNvSpPr/>
          <p:nvPr/>
        </p:nvSpPr>
        <p:spPr>
          <a:xfrm>
            <a:off x="0" y="0"/>
            <a:ext cx="12207082" cy="6879432"/>
          </a:xfrm>
          <a:prstGeom prst="rect">
            <a:avLst/>
          </a:prstGeom>
          <a:solidFill>
            <a:srgbClr val="23303C">
              <a:alpha val="83921"/>
            </a:srgbClr>
          </a:solidFill>
          <a:ln>
            <a:noFill/>
          </a:ln>
        </p:spPr>
        <p:txBody>
          <a:bodyPr spcFirstLastPara="1" wrap="square" lIns="45713" tIns="22850" rIns="45713" bIns="22850" anchor="ctr" anchorCtr="0">
            <a:noAutofit/>
          </a:bodyPr>
          <a:lstStyle/>
          <a:p>
            <a:pPr algn="ctr">
              <a:buClr>
                <a:srgbClr val="000000"/>
              </a:buClr>
              <a:buSzPts val="3240"/>
            </a:pPr>
            <a:endParaRPr sz="1620">
              <a:solidFill>
                <a:srgbClr val="FFFFFF"/>
              </a:solidFill>
              <a:latin typeface="Arial"/>
              <a:ea typeface="Arial"/>
              <a:cs typeface="Arial"/>
              <a:sym typeface="Arial"/>
            </a:endParaRPr>
          </a:p>
        </p:txBody>
      </p:sp>
      <p:sp>
        <p:nvSpPr>
          <p:cNvPr id="1745" name="Google Shape;1745;p18"/>
          <p:cNvSpPr txBox="1">
            <a:spLocks noGrp="1"/>
          </p:cNvSpPr>
          <p:nvPr>
            <p:ph type="title"/>
          </p:nvPr>
        </p:nvSpPr>
        <p:spPr>
          <a:xfrm>
            <a:off x="1075679" y="3353576"/>
            <a:ext cx="2212449" cy="377423"/>
          </a:xfrm>
          <a:prstGeom prst="rect">
            <a:avLst/>
          </a:prstGeom>
          <a:noFill/>
          <a:ln>
            <a:noFill/>
          </a:ln>
        </p:spPr>
        <p:txBody>
          <a:bodyPr spcFirstLastPara="1" vert="horz" wrap="square" lIns="0" tIns="0" rIns="0" bIns="0" rtlCol="0" anchor="t" anchorCtr="0">
            <a:noAutofit/>
          </a:bodyPr>
          <a:lstStyle/>
          <a:p>
            <a:r>
              <a:rPr lang="en-IN" sz="2000" b="1" dirty="0" smtClean="0"/>
              <a:t>Branch</a:t>
            </a:r>
            <a:r>
              <a:rPr lang="en-IN" sz="2000" b="1" dirty="0" smtClean="0"/>
              <a:t> Office:</a:t>
            </a:r>
            <a:endParaRPr sz="2000" b="1" dirty="0"/>
          </a:p>
        </p:txBody>
      </p:sp>
      <p:sp>
        <p:nvSpPr>
          <p:cNvPr id="5" name="Google Shape;1745;p18"/>
          <p:cNvSpPr txBox="1">
            <a:spLocks/>
          </p:cNvSpPr>
          <p:nvPr/>
        </p:nvSpPr>
        <p:spPr>
          <a:xfrm>
            <a:off x="276531" y="692761"/>
            <a:ext cx="6013992" cy="1170476"/>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100000"/>
              </a:lnSpc>
              <a:spcBef>
                <a:spcPts val="0"/>
              </a:spcBef>
              <a:spcAft>
                <a:spcPts val="0"/>
              </a:spcAft>
              <a:buClr>
                <a:srgbClr val="FFFFFF"/>
              </a:buClr>
              <a:buSzPts val="11200"/>
              <a:buFont typeface="Poppins"/>
              <a:buNone/>
              <a:defRPr sz="5600" kern="1200">
                <a:solidFill>
                  <a:srgbClr val="FFFFFF"/>
                </a:solidFill>
                <a:latin typeface="Poppins"/>
                <a:ea typeface="Poppins"/>
                <a:cs typeface="Poppins"/>
                <a:sym typeface="Poppins"/>
              </a:defRPr>
            </a:lvl1pPr>
            <a:lvl2pPr lvl="1" algn="l">
              <a:lnSpc>
                <a:spcPct val="100000"/>
              </a:lnSpc>
              <a:spcBef>
                <a:spcPts val="0"/>
              </a:spcBef>
              <a:spcAft>
                <a:spcPts val="0"/>
              </a:spcAft>
              <a:buSzPts val="1700"/>
              <a:buNone/>
              <a:defRPr>
                <a:latin typeface="Calibri"/>
                <a:ea typeface="Calibri"/>
                <a:cs typeface="Calibri"/>
                <a:sym typeface="Calibri"/>
              </a:defRPr>
            </a:lvl2pPr>
            <a:lvl3pPr lvl="2" algn="l">
              <a:lnSpc>
                <a:spcPct val="100000"/>
              </a:lnSpc>
              <a:spcBef>
                <a:spcPts val="0"/>
              </a:spcBef>
              <a:spcAft>
                <a:spcPts val="0"/>
              </a:spcAft>
              <a:buSzPts val="1700"/>
              <a:buNone/>
              <a:defRPr>
                <a:latin typeface="Calibri"/>
                <a:ea typeface="Calibri"/>
                <a:cs typeface="Calibri"/>
                <a:sym typeface="Calibri"/>
              </a:defRPr>
            </a:lvl3pPr>
            <a:lvl4pPr lvl="3" algn="l">
              <a:lnSpc>
                <a:spcPct val="100000"/>
              </a:lnSpc>
              <a:spcBef>
                <a:spcPts val="0"/>
              </a:spcBef>
              <a:spcAft>
                <a:spcPts val="0"/>
              </a:spcAft>
              <a:buSzPts val="1700"/>
              <a:buNone/>
              <a:defRPr>
                <a:latin typeface="Calibri"/>
                <a:ea typeface="Calibri"/>
                <a:cs typeface="Calibri"/>
                <a:sym typeface="Calibri"/>
              </a:defRPr>
            </a:lvl4pPr>
            <a:lvl5pPr lvl="4" algn="l">
              <a:lnSpc>
                <a:spcPct val="100000"/>
              </a:lnSpc>
              <a:spcBef>
                <a:spcPts val="0"/>
              </a:spcBef>
              <a:spcAft>
                <a:spcPts val="0"/>
              </a:spcAft>
              <a:buSzPts val="1700"/>
              <a:buNone/>
              <a:defRPr>
                <a:latin typeface="Calibri"/>
                <a:ea typeface="Calibri"/>
                <a:cs typeface="Calibri"/>
                <a:sym typeface="Calibri"/>
              </a:defRPr>
            </a:lvl5pPr>
            <a:lvl6pPr lvl="5" algn="l">
              <a:lnSpc>
                <a:spcPct val="100000"/>
              </a:lnSpc>
              <a:spcBef>
                <a:spcPts val="0"/>
              </a:spcBef>
              <a:spcAft>
                <a:spcPts val="0"/>
              </a:spcAft>
              <a:buSzPts val="1700"/>
              <a:buNone/>
              <a:defRPr>
                <a:latin typeface="Calibri"/>
                <a:ea typeface="Calibri"/>
                <a:cs typeface="Calibri"/>
                <a:sym typeface="Calibri"/>
              </a:defRPr>
            </a:lvl6pPr>
            <a:lvl7pPr lvl="6" algn="l">
              <a:lnSpc>
                <a:spcPct val="100000"/>
              </a:lnSpc>
              <a:spcBef>
                <a:spcPts val="0"/>
              </a:spcBef>
              <a:spcAft>
                <a:spcPts val="0"/>
              </a:spcAft>
              <a:buSzPts val="1700"/>
              <a:buNone/>
              <a:defRPr>
                <a:latin typeface="Calibri"/>
                <a:ea typeface="Calibri"/>
                <a:cs typeface="Calibri"/>
                <a:sym typeface="Calibri"/>
              </a:defRPr>
            </a:lvl7pPr>
            <a:lvl8pPr lvl="7" algn="l">
              <a:lnSpc>
                <a:spcPct val="100000"/>
              </a:lnSpc>
              <a:spcBef>
                <a:spcPts val="0"/>
              </a:spcBef>
              <a:spcAft>
                <a:spcPts val="0"/>
              </a:spcAft>
              <a:buSzPts val="1700"/>
              <a:buNone/>
              <a:defRPr>
                <a:latin typeface="Calibri"/>
                <a:ea typeface="Calibri"/>
                <a:cs typeface="Calibri"/>
                <a:sym typeface="Calibri"/>
              </a:defRPr>
            </a:lvl8pPr>
            <a:lvl9pPr lvl="8" algn="l">
              <a:lnSpc>
                <a:spcPct val="100000"/>
              </a:lnSpc>
              <a:spcBef>
                <a:spcPts val="0"/>
              </a:spcBef>
              <a:spcAft>
                <a:spcPts val="0"/>
              </a:spcAft>
              <a:buSzPts val="1700"/>
              <a:buNone/>
              <a:defRPr>
                <a:latin typeface="Calibri"/>
                <a:ea typeface="Calibri"/>
                <a:cs typeface="Calibri"/>
                <a:sym typeface="Calibri"/>
              </a:defRPr>
            </a:lvl9pPr>
          </a:lstStyle>
          <a:p>
            <a:r>
              <a:rPr lang="en-US" sz="8150" b="1" dirty="0" smtClean="0">
                <a:solidFill>
                  <a:schemeClr val="lt1"/>
                </a:solidFill>
              </a:rPr>
              <a:t>Thank you</a:t>
            </a:r>
            <a:endParaRPr lang="en-US" sz="8150" b="1" dirty="0"/>
          </a:p>
        </p:txBody>
      </p:sp>
      <p:sp>
        <p:nvSpPr>
          <p:cNvPr id="9" name="Google Shape;1745;p18"/>
          <p:cNvSpPr txBox="1">
            <a:spLocks/>
          </p:cNvSpPr>
          <p:nvPr/>
        </p:nvSpPr>
        <p:spPr>
          <a:xfrm>
            <a:off x="3616036" y="3325936"/>
            <a:ext cx="7667933" cy="775009"/>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100000"/>
              </a:lnSpc>
              <a:spcBef>
                <a:spcPts val="0"/>
              </a:spcBef>
              <a:spcAft>
                <a:spcPts val="0"/>
              </a:spcAft>
              <a:buClr>
                <a:srgbClr val="FFFFFF"/>
              </a:buClr>
              <a:buSzPts val="11200"/>
              <a:buFont typeface="Poppins"/>
              <a:buNone/>
              <a:defRPr sz="5600" kern="1200">
                <a:solidFill>
                  <a:srgbClr val="FFFFFF"/>
                </a:solidFill>
                <a:latin typeface="Poppins"/>
                <a:ea typeface="Poppins"/>
                <a:cs typeface="Poppins"/>
                <a:sym typeface="Poppins"/>
              </a:defRPr>
            </a:lvl1pPr>
            <a:lvl2pPr lvl="1" algn="l">
              <a:lnSpc>
                <a:spcPct val="100000"/>
              </a:lnSpc>
              <a:spcBef>
                <a:spcPts val="0"/>
              </a:spcBef>
              <a:spcAft>
                <a:spcPts val="0"/>
              </a:spcAft>
              <a:buSzPts val="1700"/>
              <a:buNone/>
              <a:defRPr>
                <a:latin typeface="Calibri"/>
                <a:ea typeface="Calibri"/>
                <a:cs typeface="Calibri"/>
                <a:sym typeface="Calibri"/>
              </a:defRPr>
            </a:lvl2pPr>
            <a:lvl3pPr lvl="2" algn="l">
              <a:lnSpc>
                <a:spcPct val="100000"/>
              </a:lnSpc>
              <a:spcBef>
                <a:spcPts val="0"/>
              </a:spcBef>
              <a:spcAft>
                <a:spcPts val="0"/>
              </a:spcAft>
              <a:buSzPts val="1700"/>
              <a:buNone/>
              <a:defRPr>
                <a:latin typeface="Calibri"/>
                <a:ea typeface="Calibri"/>
                <a:cs typeface="Calibri"/>
                <a:sym typeface="Calibri"/>
              </a:defRPr>
            </a:lvl3pPr>
            <a:lvl4pPr lvl="3" algn="l">
              <a:lnSpc>
                <a:spcPct val="100000"/>
              </a:lnSpc>
              <a:spcBef>
                <a:spcPts val="0"/>
              </a:spcBef>
              <a:spcAft>
                <a:spcPts val="0"/>
              </a:spcAft>
              <a:buSzPts val="1700"/>
              <a:buNone/>
              <a:defRPr>
                <a:latin typeface="Calibri"/>
                <a:ea typeface="Calibri"/>
                <a:cs typeface="Calibri"/>
                <a:sym typeface="Calibri"/>
              </a:defRPr>
            </a:lvl4pPr>
            <a:lvl5pPr lvl="4" algn="l">
              <a:lnSpc>
                <a:spcPct val="100000"/>
              </a:lnSpc>
              <a:spcBef>
                <a:spcPts val="0"/>
              </a:spcBef>
              <a:spcAft>
                <a:spcPts val="0"/>
              </a:spcAft>
              <a:buSzPts val="1700"/>
              <a:buNone/>
              <a:defRPr>
                <a:latin typeface="Calibri"/>
                <a:ea typeface="Calibri"/>
                <a:cs typeface="Calibri"/>
                <a:sym typeface="Calibri"/>
              </a:defRPr>
            </a:lvl5pPr>
            <a:lvl6pPr lvl="5" algn="l">
              <a:lnSpc>
                <a:spcPct val="100000"/>
              </a:lnSpc>
              <a:spcBef>
                <a:spcPts val="0"/>
              </a:spcBef>
              <a:spcAft>
                <a:spcPts val="0"/>
              </a:spcAft>
              <a:buSzPts val="1700"/>
              <a:buNone/>
              <a:defRPr>
                <a:latin typeface="Calibri"/>
                <a:ea typeface="Calibri"/>
                <a:cs typeface="Calibri"/>
                <a:sym typeface="Calibri"/>
              </a:defRPr>
            </a:lvl6pPr>
            <a:lvl7pPr lvl="6" algn="l">
              <a:lnSpc>
                <a:spcPct val="100000"/>
              </a:lnSpc>
              <a:spcBef>
                <a:spcPts val="0"/>
              </a:spcBef>
              <a:spcAft>
                <a:spcPts val="0"/>
              </a:spcAft>
              <a:buSzPts val="1700"/>
              <a:buNone/>
              <a:defRPr>
                <a:latin typeface="Calibri"/>
                <a:ea typeface="Calibri"/>
                <a:cs typeface="Calibri"/>
                <a:sym typeface="Calibri"/>
              </a:defRPr>
            </a:lvl7pPr>
            <a:lvl8pPr lvl="7" algn="l">
              <a:lnSpc>
                <a:spcPct val="100000"/>
              </a:lnSpc>
              <a:spcBef>
                <a:spcPts val="0"/>
              </a:spcBef>
              <a:spcAft>
                <a:spcPts val="0"/>
              </a:spcAft>
              <a:buSzPts val="1700"/>
              <a:buNone/>
              <a:defRPr>
                <a:latin typeface="Calibri"/>
                <a:ea typeface="Calibri"/>
                <a:cs typeface="Calibri"/>
                <a:sym typeface="Calibri"/>
              </a:defRPr>
            </a:lvl8pPr>
            <a:lvl9pPr lvl="8" algn="l">
              <a:lnSpc>
                <a:spcPct val="100000"/>
              </a:lnSpc>
              <a:spcBef>
                <a:spcPts val="0"/>
              </a:spcBef>
              <a:spcAft>
                <a:spcPts val="0"/>
              </a:spcAft>
              <a:buSzPts val="1700"/>
              <a:buNone/>
              <a:defRPr>
                <a:latin typeface="Calibri"/>
                <a:ea typeface="Calibri"/>
                <a:cs typeface="Calibri"/>
                <a:sym typeface="Calibri"/>
              </a:defRPr>
            </a:lvl9pPr>
          </a:lstStyle>
          <a:p>
            <a:r>
              <a:rPr lang="en-IN" sz="2000" dirty="0" smtClean="0"/>
              <a:t>B25 Third Floor, </a:t>
            </a:r>
            <a:r>
              <a:rPr lang="en-IN" sz="2000" dirty="0" err="1" smtClean="0"/>
              <a:t>Vibhuti</a:t>
            </a:r>
            <a:r>
              <a:rPr lang="en-IN" sz="2000" dirty="0" smtClean="0"/>
              <a:t> </a:t>
            </a:r>
            <a:r>
              <a:rPr lang="en-IN" sz="2000" dirty="0" err="1" smtClean="0"/>
              <a:t>Khand</a:t>
            </a:r>
            <a:r>
              <a:rPr lang="en-IN" sz="2000" dirty="0" smtClean="0"/>
              <a:t>, </a:t>
            </a:r>
            <a:r>
              <a:rPr lang="en-IN" sz="2000" dirty="0" err="1" smtClean="0"/>
              <a:t>Gomti</a:t>
            </a:r>
            <a:r>
              <a:rPr lang="en-IN" sz="2000" dirty="0" smtClean="0"/>
              <a:t> Nagar Lucknow Uttar Pradesh India- 226010</a:t>
            </a:r>
            <a:endParaRPr lang="en-IN" sz="2000" dirty="0"/>
          </a:p>
        </p:txBody>
      </p:sp>
      <p:sp>
        <p:nvSpPr>
          <p:cNvPr id="13" name="Google Shape;1745;p18"/>
          <p:cNvSpPr txBox="1">
            <a:spLocks/>
          </p:cNvSpPr>
          <p:nvPr/>
        </p:nvSpPr>
        <p:spPr>
          <a:xfrm>
            <a:off x="1093572" y="2573443"/>
            <a:ext cx="2212449" cy="377423"/>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100000"/>
              </a:lnSpc>
              <a:spcBef>
                <a:spcPts val="0"/>
              </a:spcBef>
              <a:spcAft>
                <a:spcPts val="0"/>
              </a:spcAft>
              <a:buClr>
                <a:srgbClr val="FFFFFF"/>
              </a:buClr>
              <a:buSzPts val="11200"/>
              <a:buFont typeface="Poppins"/>
              <a:buNone/>
              <a:defRPr sz="5600" kern="1200">
                <a:solidFill>
                  <a:srgbClr val="FFFFFF"/>
                </a:solidFill>
                <a:latin typeface="Poppins"/>
                <a:ea typeface="Poppins"/>
                <a:cs typeface="Poppins"/>
                <a:sym typeface="Poppins"/>
              </a:defRPr>
            </a:lvl1pPr>
            <a:lvl2pPr lvl="1" algn="l">
              <a:lnSpc>
                <a:spcPct val="100000"/>
              </a:lnSpc>
              <a:spcBef>
                <a:spcPts val="0"/>
              </a:spcBef>
              <a:spcAft>
                <a:spcPts val="0"/>
              </a:spcAft>
              <a:buSzPts val="1700"/>
              <a:buNone/>
              <a:defRPr>
                <a:latin typeface="Calibri"/>
                <a:ea typeface="Calibri"/>
                <a:cs typeface="Calibri"/>
                <a:sym typeface="Calibri"/>
              </a:defRPr>
            </a:lvl2pPr>
            <a:lvl3pPr lvl="2" algn="l">
              <a:lnSpc>
                <a:spcPct val="100000"/>
              </a:lnSpc>
              <a:spcBef>
                <a:spcPts val="0"/>
              </a:spcBef>
              <a:spcAft>
                <a:spcPts val="0"/>
              </a:spcAft>
              <a:buSzPts val="1700"/>
              <a:buNone/>
              <a:defRPr>
                <a:latin typeface="Calibri"/>
                <a:ea typeface="Calibri"/>
                <a:cs typeface="Calibri"/>
                <a:sym typeface="Calibri"/>
              </a:defRPr>
            </a:lvl3pPr>
            <a:lvl4pPr lvl="3" algn="l">
              <a:lnSpc>
                <a:spcPct val="100000"/>
              </a:lnSpc>
              <a:spcBef>
                <a:spcPts val="0"/>
              </a:spcBef>
              <a:spcAft>
                <a:spcPts val="0"/>
              </a:spcAft>
              <a:buSzPts val="1700"/>
              <a:buNone/>
              <a:defRPr>
                <a:latin typeface="Calibri"/>
                <a:ea typeface="Calibri"/>
                <a:cs typeface="Calibri"/>
                <a:sym typeface="Calibri"/>
              </a:defRPr>
            </a:lvl4pPr>
            <a:lvl5pPr lvl="4" algn="l">
              <a:lnSpc>
                <a:spcPct val="100000"/>
              </a:lnSpc>
              <a:spcBef>
                <a:spcPts val="0"/>
              </a:spcBef>
              <a:spcAft>
                <a:spcPts val="0"/>
              </a:spcAft>
              <a:buSzPts val="1700"/>
              <a:buNone/>
              <a:defRPr>
                <a:latin typeface="Calibri"/>
                <a:ea typeface="Calibri"/>
                <a:cs typeface="Calibri"/>
                <a:sym typeface="Calibri"/>
              </a:defRPr>
            </a:lvl5pPr>
            <a:lvl6pPr lvl="5" algn="l">
              <a:lnSpc>
                <a:spcPct val="100000"/>
              </a:lnSpc>
              <a:spcBef>
                <a:spcPts val="0"/>
              </a:spcBef>
              <a:spcAft>
                <a:spcPts val="0"/>
              </a:spcAft>
              <a:buSzPts val="1700"/>
              <a:buNone/>
              <a:defRPr>
                <a:latin typeface="Calibri"/>
                <a:ea typeface="Calibri"/>
                <a:cs typeface="Calibri"/>
                <a:sym typeface="Calibri"/>
              </a:defRPr>
            </a:lvl6pPr>
            <a:lvl7pPr lvl="6" algn="l">
              <a:lnSpc>
                <a:spcPct val="100000"/>
              </a:lnSpc>
              <a:spcBef>
                <a:spcPts val="0"/>
              </a:spcBef>
              <a:spcAft>
                <a:spcPts val="0"/>
              </a:spcAft>
              <a:buSzPts val="1700"/>
              <a:buNone/>
              <a:defRPr>
                <a:latin typeface="Calibri"/>
                <a:ea typeface="Calibri"/>
                <a:cs typeface="Calibri"/>
                <a:sym typeface="Calibri"/>
              </a:defRPr>
            </a:lvl7pPr>
            <a:lvl8pPr lvl="7" algn="l">
              <a:lnSpc>
                <a:spcPct val="100000"/>
              </a:lnSpc>
              <a:spcBef>
                <a:spcPts val="0"/>
              </a:spcBef>
              <a:spcAft>
                <a:spcPts val="0"/>
              </a:spcAft>
              <a:buSzPts val="1700"/>
              <a:buNone/>
              <a:defRPr>
                <a:latin typeface="Calibri"/>
                <a:ea typeface="Calibri"/>
                <a:cs typeface="Calibri"/>
                <a:sym typeface="Calibri"/>
              </a:defRPr>
            </a:lvl8pPr>
            <a:lvl9pPr lvl="8" algn="l">
              <a:lnSpc>
                <a:spcPct val="100000"/>
              </a:lnSpc>
              <a:spcBef>
                <a:spcPts val="0"/>
              </a:spcBef>
              <a:spcAft>
                <a:spcPts val="0"/>
              </a:spcAft>
              <a:buSzPts val="1700"/>
              <a:buNone/>
              <a:defRPr>
                <a:latin typeface="Calibri"/>
                <a:ea typeface="Calibri"/>
                <a:cs typeface="Calibri"/>
                <a:sym typeface="Calibri"/>
              </a:defRPr>
            </a:lvl9pPr>
          </a:lstStyle>
          <a:p>
            <a:r>
              <a:rPr lang="en-IN" sz="2000" b="1" dirty="0" smtClean="0"/>
              <a:t>Head Office:</a:t>
            </a:r>
            <a:endParaRPr lang="en-IN" sz="2000" b="1" dirty="0"/>
          </a:p>
        </p:txBody>
      </p:sp>
      <p:pic>
        <p:nvPicPr>
          <p:cNvPr id="3" name="Picture 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76531" y="2429018"/>
            <a:ext cx="498946" cy="498946"/>
          </a:xfrm>
          <a:prstGeom prst="rect">
            <a:avLst/>
          </a:prstGeom>
        </p:spPr>
      </p:pic>
      <p:pic>
        <p:nvPicPr>
          <p:cNvPr id="4" name="Picture 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77558" y="3298108"/>
            <a:ext cx="525747" cy="525747"/>
          </a:xfrm>
          <a:prstGeom prst="rect">
            <a:avLst/>
          </a:prstGeom>
        </p:spPr>
      </p:pic>
      <p:pic>
        <p:nvPicPr>
          <p:cNvPr id="14" name="Picture 13"/>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94373" y="4330318"/>
            <a:ext cx="463262" cy="463262"/>
          </a:xfrm>
          <a:prstGeom prst="rect">
            <a:avLst/>
          </a:prstGeom>
        </p:spPr>
      </p:pic>
      <p:pic>
        <p:nvPicPr>
          <p:cNvPr id="15" name="Picture 14"/>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208428" y="5190638"/>
            <a:ext cx="635152" cy="635152"/>
          </a:xfrm>
          <a:prstGeom prst="rect">
            <a:avLst/>
          </a:prstGeom>
        </p:spPr>
      </p:pic>
      <p:sp>
        <p:nvSpPr>
          <p:cNvPr id="19" name="Google Shape;1745;p18"/>
          <p:cNvSpPr txBox="1">
            <a:spLocks/>
          </p:cNvSpPr>
          <p:nvPr/>
        </p:nvSpPr>
        <p:spPr>
          <a:xfrm>
            <a:off x="3643745" y="4416157"/>
            <a:ext cx="2564028" cy="377423"/>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100000"/>
              </a:lnSpc>
              <a:spcBef>
                <a:spcPts val="0"/>
              </a:spcBef>
              <a:spcAft>
                <a:spcPts val="0"/>
              </a:spcAft>
              <a:buClr>
                <a:srgbClr val="FFFFFF"/>
              </a:buClr>
              <a:buSzPts val="11200"/>
              <a:buFont typeface="Poppins"/>
              <a:buNone/>
              <a:defRPr sz="5600" kern="1200">
                <a:solidFill>
                  <a:srgbClr val="FFFFFF"/>
                </a:solidFill>
                <a:latin typeface="Poppins"/>
                <a:ea typeface="Poppins"/>
                <a:cs typeface="Poppins"/>
                <a:sym typeface="Poppins"/>
              </a:defRPr>
            </a:lvl1pPr>
            <a:lvl2pPr lvl="1" algn="l">
              <a:lnSpc>
                <a:spcPct val="100000"/>
              </a:lnSpc>
              <a:spcBef>
                <a:spcPts val="0"/>
              </a:spcBef>
              <a:spcAft>
                <a:spcPts val="0"/>
              </a:spcAft>
              <a:buSzPts val="1700"/>
              <a:buNone/>
              <a:defRPr>
                <a:latin typeface="Calibri"/>
                <a:ea typeface="Calibri"/>
                <a:cs typeface="Calibri"/>
                <a:sym typeface="Calibri"/>
              </a:defRPr>
            </a:lvl2pPr>
            <a:lvl3pPr lvl="2" algn="l">
              <a:lnSpc>
                <a:spcPct val="100000"/>
              </a:lnSpc>
              <a:spcBef>
                <a:spcPts val="0"/>
              </a:spcBef>
              <a:spcAft>
                <a:spcPts val="0"/>
              </a:spcAft>
              <a:buSzPts val="1700"/>
              <a:buNone/>
              <a:defRPr>
                <a:latin typeface="Calibri"/>
                <a:ea typeface="Calibri"/>
                <a:cs typeface="Calibri"/>
                <a:sym typeface="Calibri"/>
              </a:defRPr>
            </a:lvl3pPr>
            <a:lvl4pPr lvl="3" algn="l">
              <a:lnSpc>
                <a:spcPct val="100000"/>
              </a:lnSpc>
              <a:spcBef>
                <a:spcPts val="0"/>
              </a:spcBef>
              <a:spcAft>
                <a:spcPts val="0"/>
              </a:spcAft>
              <a:buSzPts val="1700"/>
              <a:buNone/>
              <a:defRPr>
                <a:latin typeface="Calibri"/>
                <a:ea typeface="Calibri"/>
                <a:cs typeface="Calibri"/>
                <a:sym typeface="Calibri"/>
              </a:defRPr>
            </a:lvl4pPr>
            <a:lvl5pPr lvl="4" algn="l">
              <a:lnSpc>
                <a:spcPct val="100000"/>
              </a:lnSpc>
              <a:spcBef>
                <a:spcPts val="0"/>
              </a:spcBef>
              <a:spcAft>
                <a:spcPts val="0"/>
              </a:spcAft>
              <a:buSzPts val="1700"/>
              <a:buNone/>
              <a:defRPr>
                <a:latin typeface="Calibri"/>
                <a:ea typeface="Calibri"/>
                <a:cs typeface="Calibri"/>
                <a:sym typeface="Calibri"/>
              </a:defRPr>
            </a:lvl5pPr>
            <a:lvl6pPr lvl="5" algn="l">
              <a:lnSpc>
                <a:spcPct val="100000"/>
              </a:lnSpc>
              <a:spcBef>
                <a:spcPts val="0"/>
              </a:spcBef>
              <a:spcAft>
                <a:spcPts val="0"/>
              </a:spcAft>
              <a:buSzPts val="1700"/>
              <a:buNone/>
              <a:defRPr>
                <a:latin typeface="Calibri"/>
                <a:ea typeface="Calibri"/>
                <a:cs typeface="Calibri"/>
                <a:sym typeface="Calibri"/>
              </a:defRPr>
            </a:lvl6pPr>
            <a:lvl7pPr lvl="6" algn="l">
              <a:lnSpc>
                <a:spcPct val="100000"/>
              </a:lnSpc>
              <a:spcBef>
                <a:spcPts val="0"/>
              </a:spcBef>
              <a:spcAft>
                <a:spcPts val="0"/>
              </a:spcAft>
              <a:buSzPts val="1700"/>
              <a:buNone/>
              <a:defRPr>
                <a:latin typeface="Calibri"/>
                <a:ea typeface="Calibri"/>
                <a:cs typeface="Calibri"/>
                <a:sym typeface="Calibri"/>
              </a:defRPr>
            </a:lvl7pPr>
            <a:lvl8pPr lvl="7" algn="l">
              <a:lnSpc>
                <a:spcPct val="100000"/>
              </a:lnSpc>
              <a:spcBef>
                <a:spcPts val="0"/>
              </a:spcBef>
              <a:spcAft>
                <a:spcPts val="0"/>
              </a:spcAft>
              <a:buSzPts val="1700"/>
              <a:buNone/>
              <a:defRPr>
                <a:latin typeface="Calibri"/>
                <a:ea typeface="Calibri"/>
                <a:cs typeface="Calibri"/>
                <a:sym typeface="Calibri"/>
              </a:defRPr>
            </a:lvl8pPr>
            <a:lvl9pPr lvl="8" algn="l">
              <a:lnSpc>
                <a:spcPct val="100000"/>
              </a:lnSpc>
              <a:spcBef>
                <a:spcPts val="0"/>
              </a:spcBef>
              <a:spcAft>
                <a:spcPts val="0"/>
              </a:spcAft>
              <a:buSzPts val="1700"/>
              <a:buNone/>
              <a:defRPr>
                <a:latin typeface="Calibri"/>
                <a:ea typeface="Calibri"/>
                <a:cs typeface="Calibri"/>
                <a:sym typeface="Calibri"/>
              </a:defRPr>
            </a:lvl9pPr>
          </a:lstStyle>
          <a:p>
            <a:r>
              <a:rPr lang="en-IN" sz="2000" dirty="0" smtClean="0"/>
              <a:t>+91 9818805835</a:t>
            </a:r>
            <a:endParaRPr lang="en-IN" sz="2000" dirty="0"/>
          </a:p>
        </p:txBody>
      </p:sp>
      <p:sp>
        <p:nvSpPr>
          <p:cNvPr id="20" name="Google Shape;1745;p18"/>
          <p:cNvSpPr txBox="1">
            <a:spLocks/>
          </p:cNvSpPr>
          <p:nvPr/>
        </p:nvSpPr>
        <p:spPr>
          <a:xfrm>
            <a:off x="3726495" y="5217749"/>
            <a:ext cx="2564028" cy="377423"/>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100000"/>
              </a:lnSpc>
              <a:spcBef>
                <a:spcPts val="0"/>
              </a:spcBef>
              <a:spcAft>
                <a:spcPts val="0"/>
              </a:spcAft>
              <a:buClr>
                <a:srgbClr val="FFFFFF"/>
              </a:buClr>
              <a:buSzPts val="11200"/>
              <a:buFont typeface="Poppins"/>
              <a:buNone/>
              <a:defRPr sz="5600" kern="1200">
                <a:solidFill>
                  <a:srgbClr val="FFFFFF"/>
                </a:solidFill>
                <a:latin typeface="Poppins"/>
                <a:ea typeface="Poppins"/>
                <a:cs typeface="Poppins"/>
                <a:sym typeface="Poppins"/>
              </a:defRPr>
            </a:lvl1pPr>
            <a:lvl2pPr lvl="1" algn="l">
              <a:lnSpc>
                <a:spcPct val="100000"/>
              </a:lnSpc>
              <a:spcBef>
                <a:spcPts val="0"/>
              </a:spcBef>
              <a:spcAft>
                <a:spcPts val="0"/>
              </a:spcAft>
              <a:buSzPts val="1700"/>
              <a:buNone/>
              <a:defRPr>
                <a:latin typeface="Calibri"/>
                <a:ea typeface="Calibri"/>
                <a:cs typeface="Calibri"/>
                <a:sym typeface="Calibri"/>
              </a:defRPr>
            </a:lvl2pPr>
            <a:lvl3pPr lvl="2" algn="l">
              <a:lnSpc>
                <a:spcPct val="100000"/>
              </a:lnSpc>
              <a:spcBef>
                <a:spcPts val="0"/>
              </a:spcBef>
              <a:spcAft>
                <a:spcPts val="0"/>
              </a:spcAft>
              <a:buSzPts val="1700"/>
              <a:buNone/>
              <a:defRPr>
                <a:latin typeface="Calibri"/>
                <a:ea typeface="Calibri"/>
                <a:cs typeface="Calibri"/>
                <a:sym typeface="Calibri"/>
              </a:defRPr>
            </a:lvl3pPr>
            <a:lvl4pPr lvl="3" algn="l">
              <a:lnSpc>
                <a:spcPct val="100000"/>
              </a:lnSpc>
              <a:spcBef>
                <a:spcPts val="0"/>
              </a:spcBef>
              <a:spcAft>
                <a:spcPts val="0"/>
              </a:spcAft>
              <a:buSzPts val="1700"/>
              <a:buNone/>
              <a:defRPr>
                <a:latin typeface="Calibri"/>
                <a:ea typeface="Calibri"/>
                <a:cs typeface="Calibri"/>
                <a:sym typeface="Calibri"/>
              </a:defRPr>
            </a:lvl4pPr>
            <a:lvl5pPr lvl="4" algn="l">
              <a:lnSpc>
                <a:spcPct val="100000"/>
              </a:lnSpc>
              <a:spcBef>
                <a:spcPts val="0"/>
              </a:spcBef>
              <a:spcAft>
                <a:spcPts val="0"/>
              </a:spcAft>
              <a:buSzPts val="1700"/>
              <a:buNone/>
              <a:defRPr>
                <a:latin typeface="Calibri"/>
                <a:ea typeface="Calibri"/>
                <a:cs typeface="Calibri"/>
                <a:sym typeface="Calibri"/>
              </a:defRPr>
            </a:lvl5pPr>
            <a:lvl6pPr lvl="5" algn="l">
              <a:lnSpc>
                <a:spcPct val="100000"/>
              </a:lnSpc>
              <a:spcBef>
                <a:spcPts val="0"/>
              </a:spcBef>
              <a:spcAft>
                <a:spcPts val="0"/>
              </a:spcAft>
              <a:buSzPts val="1700"/>
              <a:buNone/>
              <a:defRPr>
                <a:latin typeface="Calibri"/>
                <a:ea typeface="Calibri"/>
                <a:cs typeface="Calibri"/>
                <a:sym typeface="Calibri"/>
              </a:defRPr>
            </a:lvl6pPr>
            <a:lvl7pPr lvl="6" algn="l">
              <a:lnSpc>
                <a:spcPct val="100000"/>
              </a:lnSpc>
              <a:spcBef>
                <a:spcPts val="0"/>
              </a:spcBef>
              <a:spcAft>
                <a:spcPts val="0"/>
              </a:spcAft>
              <a:buSzPts val="1700"/>
              <a:buNone/>
              <a:defRPr>
                <a:latin typeface="Calibri"/>
                <a:ea typeface="Calibri"/>
                <a:cs typeface="Calibri"/>
                <a:sym typeface="Calibri"/>
              </a:defRPr>
            </a:lvl7pPr>
            <a:lvl8pPr lvl="7" algn="l">
              <a:lnSpc>
                <a:spcPct val="100000"/>
              </a:lnSpc>
              <a:spcBef>
                <a:spcPts val="0"/>
              </a:spcBef>
              <a:spcAft>
                <a:spcPts val="0"/>
              </a:spcAft>
              <a:buSzPts val="1700"/>
              <a:buNone/>
              <a:defRPr>
                <a:latin typeface="Calibri"/>
                <a:ea typeface="Calibri"/>
                <a:cs typeface="Calibri"/>
                <a:sym typeface="Calibri"/>
              </a:defRPr>
            </a:lvl8pPr>
            <a:lvl9pPr lvl="8" algn="l">
              <a:lnSpc>
                <a:spcPct val="100000"/>
              </a:lnSpc>
              <a:spcBef>
                <a:spcPts val="0"/>
              </a:spcBef>
              <a:spcAft>
                <a:spcPts val="0"/>
              </a:spcAft>
              <a:buSzPts val="1700"/>
              <a:buNone/>
              <a:defRPr>
                <a:latin typeface="Calibri"/>
                <a:ea typeface="Calibri"/>
                <a:cs typeface="Calibri"/>
                <a:sym typeface="Calibri"/>
              </a:defRPr>
            </a:lvl9pPr>
          </a:lstStyle>
          <a:p>
            <a:r>
              <a:rPr lang="en-IN" sz="2000" dirty="0" smtClean="0"/>
              <a:t>info@oohapp.io</a:t>
            </a:r>
            <a:endParaRPr lang="en-IN" sz="2000" dirty="0"/>
          </a:p>
        </p:txBody>
      </p:sp>
      <p:sp>
        <p:nvSpPr>
          <p:cNvPr id="21" name="Google Shape;1745;p18"/>
          <p:cNvSpPr txBox="1">
            <a:spLocks/>
          </p:cNvSpPr>
          <p:nvPr/>
        </p:nvSpPr>
        <p:spPr>
          <a:xfrm>
            <a:off x="1131102" y="4385785"/>
            <a:ext cx="1224171" cy="407795"/>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100000"/>
              </a:lnSpc>
              <a:spcBef>
                <a:spcPts val="0"/>
              </a:spcBef>
              <a:spcAft>
                <a:spcPts val="0"/>
              </a:spcAft>
              <a:buClr>
                <a:srgbClr val="FFFFFF"/>
              </a:buClr>
              <a:buSzPts val="11200"/>
              <a:buFont typeface="Poppins"/>
              <a:buNone/>
              <a:defRPr sz="5600" kern="1200">
                <a:solidFill>
                  <a:srgbClr val="FFFFFF"/>
                </a:solidFill>
                <a:latin typeface="Poppins"/>
                <a:ea typeface="Poppins"/>
                <a:cs typeface="Poppins"/>
                <a:sym typeface="Poppins"/>
              </a:defRPr>
            </a:lvl1pPr>
            <a:lvl2pPr lvl="1" algn="l">
              <a:lnSpc>
                <a:spcPct val="100000"/>
              </a:lnSpc>
              <a:spcBef>
                <a:spcPts val="0"/>
              </a:spcBef>
              <a:spcAft>
                <a:spcPts val="0"/>
              </a:spcAft>
              <a:buSzPts val="1700"/>
              <a:buNone/>
              <a:defRPr>
                <a:latin typeface="Calibri"/>
                <a:ea typeface="Calibri"/>
                <a:cs typeface="Calibri"/>
                <a:sym typeface="Calibri"/>
              </a:defRPr>
            </a:lvl2pPr>
            <a:lvl3pPr lvl="2" algn="l">
              <a:lnSpc>
                <a:spcPct val="100000"/>
              </a:lnSpc>
              <a:spcBef>
                <a:spcPts val="0"/>
              </a:spcBef>
              <a:spcAft>
                <a:spcPts val="0"/>
              </a:spcAft>
              <a:buSzPts val="1700"/>
              <a:buNone/>
              <a:defRPr>
                <a:latin typeface="Calibri"/>
                <a:ea typeface="Calibri"/>
                <a:cs typeface="Calibri"/>
                <a:sym typeface="Calibri"/>
              </a:defRPr>
            </a:lvl3pPr>
            <a:lvl4pPr lvl="3" algn="l">
              <a:lnSpc>
                <a:spcPct val="100000"/>
              </a:lnSpc>
              <a:spcBef>
                <a:spcPts val="0"/>
              </a:spcBef>
              <a:spcAft>
                <a:spcPts val="0"/>
              </a:spcAft>
              <a:buSzPts val="1700"/>
              <a:buNone/>
              <a:defRPr>
                <a:latin typeface="Calibri"/>
                <a:ea typeface="Calibri"/>
                <a:cs typeface="Calibri"/>
                <a:sym typeface="Calibri"/>
              </a:defRPr>
            </a:lvl4pPr>
            <a:lvl5pPr lvl="4" algn="l">
              <a:lnSpc>
                <a:spcPct val="100000"/>
              </a:lnSpc>
              <a:spcBef>
                <a:spcPts val="0"/>
              </a:spcBef>
              <a:spcAft>
                <a:spcPts val="0"/>
              </a:spcAft>
              <a:buSzPts val="1700"/>
              <a:buNone/>
              <a:defRPr>
                <a:latin typeface="Calibri"/>
                <a:ea typeface="Calibri"/>
                <a:cs typeface="Calibri"/>
                <a:sym typeface="Calibri"/>
              </a:defRPr>
            </a:lvl5pPr>
            <a:lvl6pPr lvl="5" algn="l">
              <a:lnSpc>
                <a:spcPct val="100000"/>
              </a:lnSpc>
              <a:spcBef>
                <a:spcPts val="0"/>
              </a:spcBef>
              <a:spcAft>
                <a:spcPts val="0"/>
              </a:spcAft>
              <a:buSzPts val="1700"/>
              <a:buNone/>
              <a:defRPr>
                <a:latin typeface="Calibri"/>
                <a:ea typeface="Calibri"/>
                <a:cs typeface="Calibri"/>
                <a:sym typeface="Calibri"/>
              </a:defRPr>
            </a:lvl6pPr>
            <a:lvl7pPr lvl="6" algn="l">
              <a:lnSpc>
                <a:spcPct val="100000"/>
              </a:lnSpc>
              <a:spcBef>
                <a:spcPts val="0"/>
              </a:spcBef>
              <a:spcAft>
                <a:spcPts val="0"/>
              </a:spcAft>
              <a:buSzPts val="1700"/>
              <a:buNone/>
              <a:defRPr>
                <a:latin typeface="Calibri"/>
                <a:ea typeface="Calibri"/>
                <a:cs typeface="Calibri"/>
                <a:sym typeface="Calibri"/>
              </a:defRPr>
            </a:lvl7pPr>
            <a:lvl8pPr lvl="7" algn="l">
              <a:lnSpc>
                <a:spcPct val="100000"/>
              </a:lnSpc>
              <a:spcBef>
                <a:spcPts val="0"/>
              </a:spcBef>
              <a:spcAft>
                <a:spcPts val="0"/>
              </a:spcAft>
              <a:buSzPts val="1700"/>
              <a:buNone/>
              <a:defRPr>
                <a:latin typeface="Calibri"/>
                <a:ea typeface="Calibri"/>
                <a:cs typeface="Calibri"/>
                <a:sym typeface="Calibri"/>
              </a:defRPr>
            </a:lvl8pPr>
            <a:lvl9pPr lvl="8" algn="l">
              <a:lnSpc>
                <a:spcPct val="100000"/>
              </a:lnSpc>
              <a:spcBef>
                <a:spcPts val="0"/>
              </a:spcBef>
              <a:spcAft>
                <a:spcPts val="0"/>
              </a:spcAft>
              <a:buSzPts val="1700"/>
              <a:buNone/>
              <a:defRPr>
                <a:latin typeface="Calibri"/>
                <a:ea typeface="Calibri"/>
                <a:cs typeface="Calibri"/>
                <a:sym typeface="Calibri"/>
              </a:defRPr>
            </a:lvl9pPr>
          </a:lstStyle>
          <a:p>
            <a:r>
              <a:rPr lang="en-IN" sz="2000" b="1" dirty="0" smtClean="0"/>
              <a:t>Mobile:</a:t>
            </a:r>
            <a:endParaRPr lang="en-IN" sz="2000" b="1" dirty="0"/>
          </a:p>
        </p:txBody>
      </p:sp>
      <p:sp>
        <p:nvSpPr>
          <p:cNvPr id="22" name="Google Shape;1745;p18"/>
          <p:cNvSpPr txBox="1">
            <a:spLocks/>
          </p:cNvSpPr>
          <p:nvPr/>
        </p:nvSpPr>
        <p:spPr>
          <a:xfrm>
            <a:off x="1162849" y="5250228"/>
            <a:ext cx="1261700" cy="374716"/>
          </a:xfrm>
          <a:prstGeom prst="rect">
            <a:avLst/>
          </a:prstGeom>
          <a:noFill/>
          <a:ln>
            <a:noFill/>
          </a:ln>
        </p:spPr>
        <p:txBody>
          <a:bodyPr spcFirstLastPara="1" vert="horz" wrap="square" lIns="0" tIns="0" rIns="0" bIns="0" rtlCol="0" anchor="t" anchorCtr="0">
            <a:noAutofit/>
          </a:bodyPr>
          <a:lstStyle>
            <a:lvl1pPr lvl="0" algn="l" defTabSz="914400" rtl="0" eaLnBrk="1" latinLnBrk="0" hangingPunct="1">
              <a:lnSpc>
                <a:spcPct val="100000"/>
              </a:lnSpc>
              <a:spcBef>
                <a:spcPts val="0"/>
              </a:spcBef>
              <a:spcAft>
                <a:spcPts val="0"/>
              </a:spcAft>
              <a:buClr>
                <a:srgbClr val="FFFFFF"/>
              </a:buClr>
              <a:buSzPts val="11200"/>
              <a:buFont typeface="Poppins"/>
              <a:buNone/>
              <a:defRPr sz="5600" kern="1200">
                <a:solidFill>
                  <a:srgbClr val="FFFFFF"/>
                </a:solidFill>
                <a:latin typeface="Poppins"/>
                <a:ea typeface="Poppins"/>
                <a:cs typeface="Poppins"/>
                <a:sym typeface="Poppins"/>
              </a:defRPr>
            </a:lvl1pPr>
            <a:lvl2pPr lvl="1" algn="l">
              <a:lnSpc>
                <a:spcPct val="100000"/>
              </a:lnSpc>
              <a:spcBef>
                <a:spcPts val="0"/>
              </a:spcBef>
              <a:spcAft>
                <a:spcPts val="0"/>
              </a:spcAft>
              <a:buSzPts val="1700"/>
              <a:buNone/>
              <a:defRPr>
                <a:latin typeface="Calibri"/>
                <a:ea typeface="Calibri"/>
                <a:cs typeface="Calibri"/>
                <a:sym typeface="Calibri"/>
              </a:defRPr>
            </a:lvl2pPr>
            <a:lvl3pPr lvl="2" algn="l">
              <a:lnSpc>
                <a:spcPct val="100000"/>
              </a:lnSpc>
              <a:spcBef>
                <a:spcPts val="0"/>
              </a:spcBef>
              <a:spcAft>
                <a:spcPts val="0"/>
              </a:spcAft>
              <a:buSzPts val="1700"/>
              <a:buNone/>
              <a:defRPr>
                <a:latin typeface="Calibri"/>
                <a:ea typeface="Calibri"/>
                <a:cs typeface="Calibri"/>
                <a:sym typeface="Calibri"/>
              </a:defRPr>
            </a:lvl3pPr>
            <a:lvl4pPr lvl="3" algn="l">
              <a:lnSpc>
                <a:spcPct val="100000"/>
              </a:lnSpc>
              <a:spcBef>
                <a:spcPts val="0"/>
              </a:spcBef>
              <a:spcAft>
                <a:spcPts val="0"/>
              </a:spcAft>
              <a:buSzPts val="1700"/>
              <a:buNone/>
              <a:defRPr>
                <a:latin typeface="Calibri"/>
                <a:ea typeface="Calibri"/>
                <a:cs typeface="Calibri"/>
                <a:sym typeface="Calibri"/>
              </a:defRPr>
            </a:lvl4pPr>
            <a:lvl5pPr lvl="4" algn="l">
              <a:lnSpc>
                <a:spcPct val="100000"/>
              </a:lnSpc>
              <a:spcBef>
                <a:spcPts val="0"/>
              </a:spcBef>
              <a:spcAft>
                <a:spcPts val="0"/>
              </a:spcAft>
              <a:buSzPts val="1700"/>
              <a:buNone/>
              <a:defRPr>
                <a:latin typeface="Calibri"/>
                <a:ea typeface="Calibri"/>
                <a:cs typeface="Calibri"/>
                <a:sym typeface="Calibri"/>
              </a:defRPr>
            </a:lvl5pPr>
            <a:lvl6pPr lvl="5" algn="l">
              <a:lnSpc>
                <a:spcPct val="100000"/>
              </a:lnSpc>
              <a:spcBef>
                <a:spcPts val="0"/>
              </a:spcBef>
              <a:spcAft>
                <a:spcPts val="0"/>
              </a:spcAft>
              <a:buSzPts val="1700"/>
              <a:buNone/>
              <a:defRPr>
                <a:latin typeface="Calibri"/>
                <a:ea typeface="Calibri"/>
                <a:cs typeface="Calibri"/>
                <a:sym typeface="Calibri"/>
              </a:defRPr>
            </a:lvl6pPr>
            <a:lvl7pPr lvl="6" algn="l">
              <a:lnSpc>
                <a:spcPct val="100000"/>
              </a:lnSpc>
              <a:spcBef>
                <a:spcPts val="0"/>
              </a:spcBef>
              <a:spcAft>
                <a:spcPts val="0"/>
              </a:spcAft>
              <a:buSzPts val="1700"/>
              <a:buNone/>
              <a:defRPr>
                <a:latin typeface="Calibri"/>
                <a:ea typeface="Calibri"/>
                <a:cs typeface="Calibri"/>
                <a:sym typeface="Calibri"/>
              </a:defRPr>
            </a:lvl7pPr>
            <a:lvl8pPr lvl="7" algn="l">
              <a:lnSpc>
                <a:spcPct val="100000"/>
              </a:lnSpc>
              <a:spcBef>
                <a:spcPts val="0"/>
              </a:spcBef>
              <a:spcAft>
                <a:spcPts val="0"/>
              </a:spcAft>
              <a:buSzPts val="1700"/>
              <a:buNone/>
              <a:defRPr>
                <a:latin typeface="Calibri"/>
                <a:ea typeface="Calibri"/>
                <a:cs typeface="Calibri"/>
                <a:sym typeface="Calibri"/>
              </a:defRPr>
            </a:lvl8pPr>
            <a:lvl9pPr lvl="8" algn="l">
              <a:lnSpc>
                <a:spcPct val="100000"/>
              </a:lnSpc>
              <a:spcBef>
                <a:spcPts val="0"/>
              </a:spcBef>
              <a:spcAft>
                <a:spcPts val="0"/>
              </a:spcAft>
              <a:buSzPts val="1700"/>
              <a:buNone/>
              <a:defRPr>
                <a:latin typeface="Calibri"/>
                <a:ea typeface="Calibri"/>
                <a:cs typeface="Calibri"/>
                <a:sym typeface="Calibri"/>
              </a:defRPr>
            </a:lvl9pPr>
          </a:lstStyle>
          <a:p>
            <a:r>
              <a:rPr lang="en-IN" sz="2000" b="1" dirty="0" smtClean="0"/>
              <a:t>Email ID:</a:t>
            </a:r>
            <a:endParaRPr lang="en-IN" sz="2000" b="1" dirty="0"/>
          </a:p>
        </p:txBody>
      </p:sp>
    </p:spTree>
    <p:extLst>
      <p:ext uri="{BB962C8B-B14F-4D97-AF65-F5344CB8AC3E}">
        <p14:creationId xmlns:p14="http://schemas.microsoft.com/office/powerpoint/2010/main" val="3151570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Google Shape;1670;p54"/>
          <p:cNvSpPr txBox="1">
            <a:spLocks noGrp="1"/>
          </p:cNvSpPr>
          <p:nvPr>
            <p:ph type="title"/>
          </p:nvPr>
        </p:nvSpPr>
        <p:spPr>
          <a:xfrm>
            <a:off x="569323" y="305540"/>
            <a:ext cx="10515600" cy="1325563"/>
          </a:xfrm>
          <a:prstGeom prst="rect">
            <a:avLst/>
          </a:prstGeom>
          <a:noFill/>
          <a:ln>
            <a:noFill/>
          </a:ln>
        </p:spPr>
        <p:txBody>
          <a:bodyPr spcFirstLastPara="1" vert="horz" wrap="square" lIns="45713" tIns="45713" rIns="45713" bIns="45713" rtlCol="0" anchor="t" anchorCtr="0">
            <a:normAutofit/>
          </a:bodyPr>
          <a:lstStyle/>
          <a:p>
            <a:pPr>
              <a:lnSpc>
                <a:spcPct val="100000"/>
              </a:lnSpc>
              <a:spcBef>
                <a:spcPts val="0"/>
              </a:spcBef>
              <a:buSzPts val="2800"/>
            </a:pPr>
            <a:r>
              <a:rPr lang="en-US" sz="4750" b="1" dirty="0" smtClean="0"/>
              <a:t>Reference Links:</a:t>
            </a:r>
            <a:endParaRPr sz="4750" b="1" dirty="0">
              <a:solidFill>
                <a:schemeClr val="dk1"/>
              </a:solidFill>
            </a:endParaRPr>
          </a:p>
        </p:txBody>
      </p:sp>
      <p:sp>
        <p:nvSpPr>
          <p:cNvPr id="1685" name="Google Shape;1685;p54"/>
          <p:cNvSpPr txBox="1"/>
          <p:nvPr/>
        </p:nvSpPr>
        <p:spPr>
          <a:xfrm>
            <a:off x="5513482" y="3328535"/>
            <a:ext cx="2186617" cy="384701"/>
          </a:xfrm>
          <a:prstGeom prst="rect">
            <a:avLst/>
          </a:prstGeom>
          <a:noFill/>
          <a:ln>
            <a:noFill/>
          </a:ln>
        </p:spPr>
        <p:txBody>
          <a:bodyPr spcFirstLastPara="1" wrap="square" lIns="45713" tIns="22850" rIns="45713" bIns="22850" anchor="t" anchorCtr="0">
            <a:spAutoFit/>
          </a:bodyPr>
          <a:lstStyle/>
          <a:p>
            <a:pPr>
              <a:buClr>
                <a:srgbClr val="000000"/>
              </a:buClr>
              <a:buSzPts val="4400"/>
            </a:pPr>
            <a:endParaRPr sz="2200" b="1">
              <a:solidFill>
                <a:srgbClr val="000000"/>
              </a:solidFill>
              <a:latin typeface="Arial"/>
              <a:ea typeface="Arial"/>
              <a:cs typeface="Arial"/>
              <a:sym typeface="Arial"/>
            </a:endParaRPr>
          </a:p>
        </p:txBody>
      </p:sp>
      <p:sp>
        <p:nvSpPr>
          <p:cNvPr id="1688" name="Google Shape;1688;p54"/>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24</a:t>
            </a:fld>
            <a:endParaRPr sz="1200" dirty="0">
              <a:solidFill>
                <a:srgbClr val="6C6F74"/>
              </a:solidFill>
              <a:latin typeface="Poppins"/>
              <a:ea typeface="Poppins"/>
              <a:cs typeface="Poppins"/>
              <a:sym typeface="Poppins"/>
            </a:endParaRPr>
          </a:p>
        </p:txBody>
      </p:sp>
      <p:sp>
        <p:nvSpPr>
          <p:cNvPr id="21" name="Google Shape;1303;p8"/>
          <p:cNvSpPr txBox="1"/>
          <p:nvPr/>
        </p:nvSpPr>
        <p:spPr>
          <a:xfrm>
            <a:off x="870081" y="1991234"/>
            <a:ext cx="9914084" cy="8425363"/>
          </a:xfrm>
          <a:prstGeom prst="rect">
            <a:avLst/>
          </a:prstGeom>
          <a:noFill/>
          <a:ln>
            <a:noFill/>
          </a:ln>
        </p:spPr>
        <p:txBody>
          <a:bodyPr spcFirstLastPara="1" wrap="square" lIns="45713" tIns="22850" rIns="45713" bIns="22850" anchor="t" anchorCtr="0">
            <a:spAutoFit/>
          </a:bodyPr>
          <a:lstStyle/>
          <a:p>
            <a:pPr marL="514350" lvl="0" indent="-514350">
              <a:lnSpc>
                <a:spcPct val="110000"/>
              </a:lnSpc>
              <a:buSzPts val="3200"/>
              <a:buFont typeface="+mj-lt"/>
              <a:buAutoNum type="arabicPeriod"/>
            </a:pPr>
            <a:r>
              <a:rPr lang="en-US" sz="2750" dirty="0" smtClean="0">
                <a:sym typeface="Poppins"/>
              </a:rPr>
              <a:t>The Business Research Company: </a:t>
            </a:r>
            <a:r>
              <a:rPr lang="en-US" sz="2750" dirty="0" smtClean="0">
                <a:sym typeface="Poppins"/>
                <a:hlinkClick r:id="rId3"/>
              </a:rPr>
              <a:t>bit.ly/3JBjRBg/</a:t>
            </a:r>
            <a:endParaRPr lang="en-US" sz="2750" dirty="0" smtClean="0">
              <a:sym typeface="Poppins"/>
            </a:endParaRPr>
          </a:p>
          <a:p>
            <a:pPr marL="514350" lvl="0" indent="-514350">
              <a:lnSpc>
                <a:spcPct val="110000"/>
              </a:lnSpc>
              <a:buSzPts val="3200"/>
              <a:buFont typeface="+mj-lt"/>
              <a:buAutoNum type="arabicPeriod"/>
            </a:pPr>
            <a:r>
              <a:rPr lang="en-US" sz="2750" dirty="0" smtClean="0">
                <a:sym typeface="Poppins"/>
              </a:rPr>
              <a:t>Data Bridge Market Research: </a:t>
            </a:r>
            <a:r>
              <a:rPr lang="en-US" sz="2750" dirty="0" smtClean="0">
                <a:sym typeface="Poppins"/>
                <a:hlinkClick r:id="rId4"/>
              </a:rPr>
              <a:t>bit.ly/42qt48d/</a:t>
            </a:r>
            <a:endParaRPr lang="en-US" sz="2750" dirty="0" smtClean="0">
              <a:sym typeface="Poppins"/>
            </a:endParaRPr>
          </a:p>
          <a:p>
            <a:pPr marL="514350" lvl="0" indent="-514350">
              <a:lnSpc>
                <a:spcPct val="110000"/>
              </a:lnSpc>
              <a:buSzPts val="3200"/>
              <a:buFont typeface="+mj-lt"/>
              <a:buAutoNum type="arabicPeriod"/>
            </a:pPr>
            <a:r>
              <a:rPr lang="en-US" sz="2750" dirty="0" smtClean="0">
                <a:sym typeface="Poppins"/>
              </a:rPr>
              <a:t>Statista: </a:t>
            </a:r>
            <a:r>
              <a:rPr lang="en-US" sz="2750" dirty="0" smtClean="0">
                <a:sym typeface="Poppins"/>
                <a:hlinkClick r:id="rId5"/>
              </a:rPr>
              <a:t>bit.ly/3n6Xb4s/</a:t>
            </a:r>
            <a:endParaRPr lang="en-US" sz="2750" dirty="0" smtClean="0">
              <a:sym typeface="Poppins"/>
            </a:endParaRPr>
          </a:p>
          <a:p>
            <a:pPr marL="514350" lvl="0" indent="-514350">
              <a:lnSpc>
                <a:spcPct val="110000"/>
              </a:lnSpc>
              <a:buSzPts val="3200"/>
              <a:buFont typeface="+mj-lt"/>
              <a:buAutoNum type="arabicPeriod"/>
            </a:pPr>
            <a:r>
              <a:rPr lang="en-US" sz="2750" dirty="0" smtClean="0">
                <a:sym typeface="Poppins"/>
              </a:rPr>
              <a:t>Expert Market Research: </a:t>
            </a:r>
            <a:r>
              <a:rPr lang="en-US" sz="2750" dirty="0" smtClean="0">
                <a:sym typeface="Poppins"/>
                <a:hlinkClick r:id="rId6"/>
              </a:rPr>
              <a:t>bit.ly/3Tvohyi/</a:t>
            </a:r>
            <a:endParaRPr lang="en-US" sz="2750" dirty="0" smtClean="0">
              <a:sym typeface="Poppins"/>
            </a:endParaRPr>
          </a:p>
          <a:p>
            <a:pPr marL="514350" lvl="0" indent="-514350">
              <a:lnSpc>
                <a:spcPct val="110000"/>
              </a:lnSpc>
              <a:buSzPts val="3200"/>
              <a:buFont typeface="+mj-lt"/>
              <a:buAutoNum type="arabicPeriod"/>
            </a:pPr>
            <a:r>
              <a:rPr lang="en-US" sz="2750" dirty="0" smtClean="0">
                <a:sym typeface="Poppins"/>
              </a:rPr>
              <a:t>IMARC Group: </a:t>
            </a:r>
            <a:r>
              <a:rPr lang="en-US" sz="2750" dirty="0" smtClean="0">
                <a:sym typeface="Poppins"/>
                <a:hlinkClick r:id="rId7"/>
              </a:rPr>
              <a:t>https://www.imarcgroup.com/digital-ooh-market</a:t>
            </a:r>
            <a:endParaRPr lang="en-US" sz="2750" dirty="0" smtClean="0">
              <a:sym typeface="Poppins"/>
            </a:endParaRPr>
          </a:p>
          <a:p>
            <a:pPr marL="514350" lvl="0" indent="-514350">
              <a:lnSpc>
                <a:spcPct val="110000"/>
              </a:lnSpc>
              <a:buSzPts val="3200"/>
              <a:buFont typeface="+mj-lt"/>
              <a:buAutoNum type="arabicPeriod"/>
            </a:pPr>
            <a:r>
              <a:rPr lang="en-US" sz="2750" dirty="0" smtClean="0">
                <a:sym typeface="Poppins"/>
              </a:rPr>
              <a:t>The </a:t>
            </a:r>
            <a:r>
              <a:rPr lang="en-US" sz="2750" dirty="0">
                <a:sym typeface="Poppins"/>
              </a:rPr>
              <a:t>Economic Times: </a:t>
            </a:r>
            <a:r>
              <a:rPr lang="en-US" sz="2750" dirty="0" smtClean="0">
                <a:sym typeface="Poppins"/>
                <a:hlinkClick r:id="rId8"/>
              </a:rPr>
              <a:t>bit.ly/3Z3cyYY/</a:t>
            </a:r>
            <a:endParaRPr lang="en-US" sz="2750" dirty="0" smtClean="0">
              <a:sym typeface="Poppins"/>
            </a:endParaRPr>
          </a:p>
          <a:p>
            <a:pPr marL="514350" lvl="0" indent="-514350">
              <a:lnSpc>
                <a:spcPct val="110000"/>
              </a:lnSpc>
              <a:buSzPts val="3200"/>
              <a:buFont typeface="+mj-lt"/>
              <a:buAutoNum type="arabicPeriod"/>
            </a:pPr>
            <a:endParaRPr lang="en-US" sz="2750" dirty="0" smtClean="0">
              <a:sym typeface="Poppins"/>
            </a:endParaRPr>
          </a:p>
          <a:p>
            <a:pPr lvl="0">
              <a:lnSpc>
                <a:spcPct val="110000"/>
              </a:lnSpc>
              <a:buSzPts val="3200"/>
            </a:pPr>
            <a:endParaRPr lang="en-US" sz="2750" dirty="0" smtClean="0">
              <a:sym typeface="Poppins"/>
            </a:endParaRPr>
          </a:p>
          <a:p>
            <a:pPr marL="514350" lvl="0" indent="-514350">
              <a:lnSpc>
                <a:spcPct val="110000"/>
              </a:lnSpc>
              <a:buSzPts val="3200"/>
              <a:buFont typeface="+mj-lt"/>
              <a:buAutoNum type="arabicPeriod"/>
            </a:pPr>
            <a:endParaRPr lang="en-US" sz="2750" dirty="0" smtClean="0">
              <a:sym typeface="Poppins"/>
            </a:endParaRPr>
          </a:p>
          <a:p>
            <a:pPr marL="514350" lvl="0" indent="-514350">
              <a:lnSpc>
                <a:spcPct val="110000"/>
              </a:lnSpc>
              <a:buSzPts val="3200"/>
              <a:buFont typeface="+mj-lt"/>
              <a:buAutoNum type="arabicPeriod"/>
            </a:pPr>
            <a:endParaRPr lang="en-US" sz="2750" dirty="0" smtClean="0">
              <a:sym typeface="Poppins"/>
            </a:endParaRPr>
          </a:p>
          <a:p>
            <a:pPr marL="514350" lvl="0" indent="-514350">
              <a:lnSpc>
                <a:spcPct val="110000"/>
              </a:lnSpc>
              <a:buSzPts val="3200"/>
              <a:buFont typeface="+mj-lt"/>
              <a:buAutoNum type="arabicPeriod"/>
            </a:pPr>
            <a:endParaRPr lang="en-US" sz="2750" dirty="0" smtClean="0">
              <a:sym typeface="Poppins"/>
            </a:endParaRPr>
          </a:p>
          <a:p>
            <a:pPr marL="514350" lvl="0" indent="-514350">
              <a:lnSpc>
                <a:spcPct val="110000"/>
              </a:lnSpc>
              <a:buSzPts val="3200"/>
              <a:buFont typeface="+mj-lt"/>
              <a:buAutoNum type="arabicPeriod"/>
            </a:pPr>
            <a:endParaRPr lang="en-US" sz="2750" dirty="0" smtClean="0">
              <a:sym typeface="Poppins"/>
            </a:endParaRPr>
          </a:p>
          <a:p>
            <a:pPr marL="514350" lvl="0" indent="-514350">
              <a:lnSpc>
                <a:spcPct val="110000"/>
              </a:lnSpc>
              <a:buSzPts val="3200"/>
              <a:buFont typeface="+mj-lt"/>
              <a:buAutoNum type="arabicPeriod"/>
            </a:pPr>
            <a:endParaRPr lang="en-US" sz="2750" dirty="0" smtClean="0">
              <a:sym typeface="Poppins"/>
            </a:endParaRPr>
          </a:p>
          <a:p>
            <a:pPr marL="514350" lvl="0" indent="-514350">
              <a:lnSpc>
                <a:spcPct val="110000"/>
              </a:lnSpc>
              <a:buSzPts val="3200"/>
              <a:buFont typeface="+mj-lt"/>
              <a:buAutoNum type="arabicPeriod"/>
            </a:pPr>
            <a:endParaRPr lang="en-US" sz="2750" dirty="0" smtClean="0">
              <a:sym typeface="Poppins"/>
            </a:endParaRPr>
          </a:p>
          <a:p>
            <a:pPr marL="514350" lvl="0" indent="-514350">
              <a:lnSpc>
                <a:spcPct val="110000"/>
              </a:lnSpc>
              <a:buSzPts val="3200"/>
              <a:buFont typeface="+mj-lt"/>
              <a:buAutoNum type="arabicPeriod"/>
            </a:pPr>
            <a:endParaRPr lang="en-US" sz="2750" dirty="0" smtClean="0">
              <a:sym typeface="Poppins"/>
            </a:endParaRPr>
          </a:p>
          <a:p>
            <a:pPr marL="514350" lvl="0" indent="-514350">
              <a:lnSpc>
                <a:spcPct val="110000"/>
              </a:lnSpc>
              <a:buSzPts val="3200"/>
              <a:buFont typeface="+mj-lt"/>
              <a:buAutoNum type="arabicPeriod"/>
            </a:pPr>
            <a:endParaRPr lang="en-US" sz="2750" dirty="0" smtClean="0">
              <a:sym typeface="Poppins"/>
            </a:endParaRPr>
          </a:p>
          <a:p>
            <a:pPr marL="514350" lvl="0" indent="-514350">
              <a:lnSpc>
                <a:spcPct val="110000"/>
              </a:lnSpc>
              <a:buSzPts val="3200"/>
              <a:buFont typeface="+mj-lt"/>
              <a:buAutoNum type="arabicPeriod"/>
            </a:pPr>
            <a:endParaRPr lang="en-US" sz="2750" dirty="0" smtClean="0">
              <a:sym typeface="Poppins"/>
            </a:endParaRPr>
          </a:p>
          <a:p>
            <a:pPr marL="514350" lvl="0" indent="-514350">
              <a:lnSpc>
                <a:spcPct val="110000"/>
              </a:lnSpc>
              <a:buSzPts val="3200"/>
              <a:buFont typeface="+mj-lt"/>
              <a:buAutoNum type="arabicPeriod"/>
            </a:pPr>
            <a:endParaRPr sz="2750" dirty="0">
              <a:solidFill>
                <a:srgbClr val="263238"/>
              </a:solidFill>
              <a:ea typeface="Poppins"/>
              <a:cs typeface="Poppins"/>
              <a:sym typeface="Poppins"/>
            </a:endParaRPr>
          </a:p>
        </p:txBody>
      </p:sp>
    </p:spTree>
    <p:extLst>
      <p:ext uri="{BB962C8B-B14F-4D97-AF65-F5344CB8AC3E}">
        <p14:creationId xmlns:p14="http://schemas.microsoft.com/office/powerpoint/2010/main" val="1015397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6"/>
          <p:cNvSpPr txBox="1">
            <a:spLocks noGrp="1"/>
          </p:cNvSpPr>
          <p:nvPr>
            <p:ph type="body" idx="1"/>
          </p:nvPr>
        </p:nvSpPr>
        <p:spPr>
          <a:xfrm>
            <a:off x="773084" y="285350"/>
            <a:ext cx="10469880" cy="1041467"/>
          </a:xfrm>
          <a:prstGeom prst="rect">
            <a:avLst/>
          </a:prstGeom>
          <a:noFill/>
          <a:ln>
            <a:noFill/>
          </a:ln>
        </p:spPr>
        <p:txBody>
          <a:bodyPr spcFirstLastPara="1" vert="horz" wrap="square" lIns="45713" tIns="45713" rIns="45713" bIns="45713" rtlCol="0" anchor="t" anchorCtr="0">
            <a:noAutofit/>
          </a:bodyPr>
          <a:lstStyle/>
          <a:p>
            <a:pPr marL="0" indent="0" algn="ctr"/>
            <a:r>
              <a:rPr lang="en-US" sz="3000" dirty="0">
                <a:latin typeface="Arial"/>
                <a:ea typeface="Arial"/>
                <a:cs typeface="Arial"/>
                <a:sym typeface="Arial"/>
              </a:rPr>
              <a:t>We Are Running After </a:t>
            </a:r>
            <a:r>
              <a:rPr lang="en-US" sz="3000" dirty="0">
                <a:solidFill>
                  <a:schemeClr val="accent6">
                    <a:lumMod val="75000"/>
                  </a:schemeClr>
                </a:solidFill>
                <a:latin typeface="Arial"/>
                <a:ea typeface="Arial"/>
                <a:cs typeface="Arial"/>
                <a:sym typeface="Arial"/>
              </a:rPr>
              <a:t>$31.23 Billion </a:t>
            </a:r>
            <a:r>
              <a:rPr lang="en-US" sz="3000" dirty="0">
                <a:latin typeface="Arial"/>
                <a:ea typeface="Arial"/>
                <a:cs typeface="Arial"/>
                <a:sym typeface="Arial"/>
              </a:rPr>
              <a:t>Market Opportunity</a:t>
            </a:r>
            <a:endParaRPr dirty="0"/>
          </a:p>
          <a:p>
            <a:pPr marL="0" indent="0" algn="ctr"/>
            <a:r>
              <a:rPr lang="en-US" sz="2250" b="0" dirty="0">
                <a:latin typeface="Arial"/>
                <a:ea typeface="Arial"/>
                <a:cs typeface="Arial"/>
                <a:sym typeface="Arial"/>
              </a:rPr>
              <a:t>(by Business Research Company 2023)</a:t>
            </a:r>
            <a:endParaRPr sz="2250" b="0" dirty="0">
              <a:latin typeface="Arial"/>
              <a:ea typeface="Arial"/>
              <a:cs typeface="Arial"/>
              <a:sym typeface="Arial"/>
            </a:endParaRPr>
          </a:p>
          <a:p>
            <a:pPr marL="0" indent="0"/>
            <a:endParaRPr sz="900" dirty="0"/>
          </a:p>
          <a:p>
            <a:pPr marL="0" indent="0"/>
            <a:endParaRPr sz="1000" dirty="0"/>
          </a:p>
          <a:p>
            <a:pPr marL="0" indent="0"/>
            <a:endParaRPr sz="2000" dirty="0"/>
          </a:p>
          <a:p>
            <a:pPr marL="0" indent="0"/>
            <a:endParaRPr dirty="0">
              <a:solidFill>
                <a:srgbClr val="FF8200"/>
              </a:solidFill>
            </a:endParaRPr>
          </a:p>
        </p:txBody>
      </p:sp>
      <p:sp>
        <p:nvSpPr>
          <p:cNvPr id="998" name="Google Shape;998;p16"/>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3</a:t>
            </a:fld>
            <a:endParaRPr sz="1200">
              <a:solidFill>
                <a:srgbClr val="6C6F74"/>
              </a:solidFill>
              <a:latin typeface="Poppins"/>
              <a:ea typeface="Poppins"/>
              <a:cs typeface="Poppins"/>
              <a:sym typeface="Poppins"/>
            </a:endParaRPr>
          </a:p>
        </p:txBody>
      </p:sp>
      <p:pic>
        <p:nvPicPr>
          <p:cNvPr id="999" name="Google Shape;999;p16" descr="Picture 10"/>
          <p:cNvPicPr preferRelativeResize="0"/>
          <p:nvPr/>
        </p:nvPicPr>
        <p:blipFill rotWithShape="1">
          <a:blip r:embed="rId3">
            <a:alphaModFix/>
          </a:blip>
          <a:srcRect/>
          <a:stretch/>
        </p:blipFill>
        <p:spPr>
          <a:xfrm>
            <a:off x="7346693" y="2798618"/>
            <a:ext cx="5399489" cy="3213884"/>
          </a:xfrm>
          <a:prstGeom prst="rect">
            <a:avLst/>
          </a:prstGeom>
          <a:noFill/>
          <a:ln>
            <a:noFill/>
          </a:ln>
        </p:spPr>
      </p:pic>
      <p:pic>
        <p:nvPicPr>
          <p:cNvPr id="1000" name="Google Shape;1000;p16"/>
          <p:cNvPicPr preferRelativeResize="0"/>
          <p:nvPr/>
        </p:nvPicPr>
        <p:blipFill rotWithShape="1">
          <a:blip r:embed="rId4">
            <a:alphaModFix/>
          </a:blip>
          <a:srcRect/>
          <a:stretch/>
        </p:blipFill>
        <p:spPr>
          <a:xfrm>
            <a:off x="8334324" y="3224906"/>
            <a:ext cx="3328596" cy="2122556"/>
          </a:xfrm>
          <a:prstGeom prst="rect">
            <a:avLst/>
          </a:prstGeom>
          <a:noFill/>
          <a:ln>
            <a:noFill/>
          </a:ln>
        </p:spPr>
      </p:pic>
      <p:pic>
        <p:nvPicPr>
          <p:cNvPr id="1001" name="Google Shape;1001;p16"/>
          <p:cNvPicPr preferRelativeResize="0"/>
          <p:nvPr/>
        </p:nvPicPr>
        <p:blipFill rotWithShape="1">
          <a:blip r:embed="rId5">
            <a:alphaModFix/>
          </a:blip>
          <a:srcRect/>
          <a:stretch/>
        </p:blipFill>
        <p:spPr>
          <a:xfrm>
            <a:off x="9043258" y="3444913"/>
            <a:ext cx="1772788" cy="453699"/>
          </a:xfrm>
          <a:prstGeom prst="rect">
            <a:avLst/>
          </a:prstGeom>
          <a:noFill/>
          <a:ln>
            <a:noFill/>
          </a:ln>
        </p:spPr>
      </p:pic>
      <p:pic>
        <p:nvPicPr>
          <p:cNvPr id="1002" name="Google Shape;1002;p16"/>
          <p:cNvPicPr preferRelativeResize="0"/>
          <p:nvPr/>
        </p:nvPicPr>
        <p:blipFill rotWithShape="1">
          <a:blip r:embed="rId6">
            <a:alphaModFix/>
          </a:blip>
          <a:srcRect t="19779" b="10372"/>
          <a:stretch/>
        </p:blipFill>
        <p:spPr>
          <a:xfrm>
            <a:off x="773084" y="1440873"/>
            <a:ext cx="7013171" cy="4915478"/>
          </a:xfrm>
          <a:prstGeom prst="rect">
            <a:avLst/>
          </a:prstGeom>
          <a:noFill/>
          <a:ln w="9525" cap="flat" cmpd="sng">
            <a:solidFill>
              <a:schemeClr val="lt1"/>
            </a:solidFill>
            <a:prstDash val="solid"/>
            <a:round/>
            <a:headEnd type="none" w="sm" len="sm"/>
            <a:tailEnd type="none" w="sm" len="sm"/>
          </a:ln>
        </p:spPr>
      </p:pic>
      <p:pic>
        <p:nvPicPr>
          <p:cNvPr id="1003" name="Google Shape;1003;p16"/>
          <p:cNvPicPr preferRelativeResize="0"/>
          <p:nvPr/>
        </p:nvPicPr>
        <p:blipFill rotWithShape="1">
          <a:blip r:embed="rId7">
            <a:alphaModFix/>
          </a:blip>
          <a:srcRect/>
          <a:stretch/>
        </p:blipFill>
        <p:spPr>
          <a:xfrm>
            <a:off x="3338015" y="3226052"/>
            <a:ext cx="1545470" cy="1545470"/>
          </a:xfrm>
          <a:prstGeom prst="rect">
            <a:avLst/>
          </a:prstGeom>
          <a:noFill/>
          <a:ln>
            <a:noFill/>
          </a:ln>
        </p:spPr>
      </p:pic>
      <p:sp>
        <p:nvSpPr>
          <p:cNvPr id="1004" name="Google Shape;1004;p16"/>
          <p:cNvSpPr txBox="1"/>
          <p:nvPr/>
        </p:nvSpPr>
        <p:spPr>
          <a:xfrm>
            <a:off x="3641255" y="3532516"/>
            <a:ext cx="1116466" cy="932543"/>
          </a:xfrm>
          <a:prstGeom prst="rect">
            <a:avLst/>
          </a:prstGeom>
          <a:noFill/>
          <a:ln>
            <a:noFill/>
          </a:ln>
        </p:spPr>
        <p:txBody>
          <a:bodyPr spcFirstLastPara="1" wrap="square" lIns="45713" tIns="22850" rIns="45713" bIns="22850" anchor="t" anchorCtr="0">
            <a:spAutoFit/>
          </a:bodyPr>
          <a:lstStyle/>
          <a:p>
            <a:pPr>
              <a:lnSpc>
                <a:spcPct val="120000"/>
              </a:lnSpc>
              <a:buClr>
                <a:srgbClr val="263238"/>
              </a:buClr>
              <a:buSzPts val="3200"/>
            </a:pPr>
            <a:r>
              <a:rPr lang="en-US" sz="2000" b="1" dirty="0" smtClean="0">
                <a:solidFill>
                  <a:schemeClr val="lt1"/>
                </a:solidFill>
                <a:latin typeface="Arial"/>
                <a:ea typeface="Arial"/>
                <a:cs typeface="Arial"/>
                <a:sym typeface="Arial"/>
              </a:rPr>
              <a:t>14.7%</a:t>
            </a:r>
            <a:r>
              <a:rPr lang="en-US" sz="1400" dirty="0">
                <a:solidFill>
                  <a:schemeClr val="lt1"/>
                </a:solidFill>
                <a:latin typeface="Arial"/>
                <a:ea typeface="Arial"/>
                <a:cs typeface="Arial"/>
                <a:sym typeface="Arial"/>
              </a:rPr>
              <a:t/>
            </a:r>
            <a:br>
              <a:rPr lang="en-US" sz="1400" dirty="0">
                <a:solidFill>
                  <a:schemeClr val="lt1"/>
                </a:solidFill>
                <a:latin typeface="Arial"/>
                <a:ea typeface="Arial"/>
                <a:cs typeface="Arial"/>
                <a:sym typeface="Arial"/>
              </a:rPr>
            </a:br>
            <a:r>
              <a:rPr lang="en-US" sz="1400" dirty="0">
                <a:solidFill>
                  <a:schemeClr val="lt1"/>
                </a:solidFill>
                <a:latin typeface="Arial"/>
                <a:ea typeface="Arial"/>
                <a:cs typeface="Arial"/>
                <a:sym typeface="Arial"/>
              </a:rPr>
              <a:t>Annual Growth Rate</a:t>
            </a:r>
            <a:endParaRPr sz="1400" dirty="0">
              <a:solidFill>
                <a:schemeClr val="lt1"/>
              </a:solidFill>
              <a:latin typeface="Arial"/>
              <a:ea typeface="Arial"/>
              <a:cs typeface="Arial"/>
              <a:sym typeface="Arial"/>
            </a:endParaRPr>
          </a:p>
        </p:txBody>
      </p:sp>
      <p:cxnSp>
        <p:nvCxnSpPr>
          <p:cNvPr id="1005" name="Google Shape;1005;p16" descr="Straight Connector 103"/>
          <p:cNvCxnSpPr/>
          <p:nvPr/>
        </p:nvCxnSpPr>
        <p:spPr>
          <a:xfrm flipH="1">
            <a:off x="3352800" y="4584016"/>
            <a:ext cx="498764" cy="694567"/>
          </a:xfrm>
          <a:prstGeom prst="straightConnector1">
            <a:avLst/>
          </a:prstGeom>
          <a:noFill/>
          <a:ln w="19050" cap="flat" cmpd="sng">
            <a:solidFill>
              <a:srgbClr val="000000"/>
            </a:solidFill>
            <a:prstDash val="solid"/>
            <a:round/>
            <a:headEnd type="oval" w="med" len="med"/>
            <a:tailEnd type="none" w="sm" len="sm"/>
          </a:ln>
        </p:spPr>
      </p:cxnSp>
      <p:sp>
        <p:nvSpPr>
          <p:cNvPr id="1006" name="Google Shape;1006;p16"/>
          <p:cNvSpPr txBox="1"/>
          <p:nvPr/>
        </p:nvSpPr>
        <p:spPr>
          <a:xfrm>
            <a:off x="2105892" y="5278583"/>
            <a:ext cx="3615639" cy="895610"/>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3600"/>
            </a:pPr>
            <a:r>
              <a:rPr lang="en-US" b="1" dirty="0" smtClean="0">
                <a:solidFill>
                  <a:schemeClr val="accent6">
                    <a:lumMod val="75000"/>
                  </a:schemeClr>
                </a:solidFill>
                <a:latin typeface="Arial"/>
                <a:ea typeface="Arial"/>
                <a:cs typeface="Arial"/>
                <a:sym typeface="Arial"/>
              </a:rPr>
              <a:t>US$12.6 Billion </a:t>
            </a:r>
            <a:endParaRPr sz="700" dirty="0">
              <a:solidFill>
                <a:schemeClr val="accent6">
                  <a:lumMod val="75000"/>
                </a:schemeClr>
              </a:solidFill>
              <a:latin typeface="Arial"/>
              <a:ea typeface="Arial"/>
              <a:cs typeface="Arial"/>
              <a:sym typeface="Arial"/>
            </a:endParaRPr>
          </a:p>
          <a:p>
            <a:pPr>
              <a:lnSpc>
                <a:spcPct val="120000"/>
              </a:lnSpc>
              <a:buClr>
                <a:srgbClr val="000000"/>
              </a:buClr>
              <a:buSzPts val="2800"/>
            </a:pPr>
            <a:r>
              <a:rPr lang="en-US" sz="1400" dirty="0">
                <a:solidFill>
                  <a:srgbClr val="000000"/>
                </a:solidFill>
                <a:latin typeface="Arial"/>
                <a:ea typeface="Arial"/>
                <a:cs typeface="Arial"/>
                <a:sym typeface="Arial"/>
              </a:rPr>
              <a:t>Indian </a:t>
            </a:r>
            <a:r>
              <a:rPr lang="en-US" sz="1400" dirty="0" smtClean="0">
                <a:solidFill>
                  <a:srgbClr val="000000"/>
                </a:solidFill>
                <a:latin typeface="Arial"/>
                <a:ea typeface="Arial"/>
                <a:cs typeface="Arial"/>
                <a:sym typeface="Arial"/>
              </a:rPr>
              <a:t>Advertising Market </a:t>
            </a:r>
            <a:r>
              <a:rPr lang="en-US" sz="1400" dirty="0">
                <a:solidFill>
                  <a:srgbClr val="000000"/>
                </a:solidFill>
                <a:latin typeface="Arial"/>
                <a:ea typeface="Arial"/>
                <a:cs typeface="Arial"/>
                <a:sym typeface="Arial"/>
              </a:rPr>
              <a:t>Projected </a:t>
            </a:r>
            <a:r>
              <a:rPr lang="en-US" sz="1400" dirty="0" smtClean="0">
                <a:solidFill>
                  <a:srgbClr val="000000"/>
                </a:solidFill>
                <a:latin typeface="Arial"/>
                <a:ea typeface="Arial"/>
                <a:cs typeface="Arial"/>
                <a:sym typeface="Arial"/>
              </a:rPr>
              <a:t>Revenue</a:t>
            </a:r>
            <a:r>
              <a:rPr lang="en-US" sz="700" dirty="0">
                <a:solidFill>
                  <a:srgbClr val="000000"/>
                </a:solidFill>
                <a:latin typeface="Arial"/>
                <a:ea typeface="Arial"/>
                <a:cs typeface="Arial"/>
                <a:sym typeface="Arial"/>
              </a:rPr>
              <a:t> </a:t>
            </a:r>
            <a:r>
              <a:rPr lang="en-US" sz="1400" dirty="0" smtClean="0">
                <a:solidFill>
                  <a:srgbClr val="000000"/>
                </a:solidFill>
                <a:latin typeface="Arial"/>
                <a:ea typeface="Arial"/>
                <a:cs typeface="Arial"/>
                <a:sym typeface="Arial"/>
              </a:rPr>
              <a:t>(In </a:t>
            </a:r>
            <a:r>
              <a:rPr lang="en-US" sz="1400" dirty="0">
                <a:solidFill>
                  <a:srgbClr val="000000"/>
                </a:solidFill>
                <a:latin typeface="Arial"/>
                <a:ea typeface="Arial"/>
                <a:cs typeface="Arial"/>
                <a:sym typeface="Arial"/>
              </a:rPr>
              <a:t>2023)</a:t>
            </a:r>
            <a:endParaRPr sz="1400" dirty="0">
              <a:solidFill>
                <a:srgbClr val="000000"/>
              </a:solidFill>
              <a:latin typeface="Arial"/>
              <a:ea typeface="Arial"/>
              <a:cs typeface="Arial"/>
              <a:sym typeface="Arial"/>
            </a:endParaRPr>
          </a:p>
        </p:txBody>
      </p:sp>
      <p:sp>
        <p:nvSpPr>
          <p:cNvPr id="1007" name="Google Shape;1007;p16"/>
          <p:cNvSpPr/>
          <p:nvPr/>
        </p:nvSpPr>
        <p:spPr>
          <a:xfrm>
            <a:off x="8600486" y="4082404"/>
            <a:ext cx="3062434" cy="646311"/>
          </a:xfrm>
          <a:prstGeom prst="rect">
            <a:avLst/>
          </a:prstGeom>
          <a:noFill/>
          <a:ln>
            <a:noFill/>
          </a:ln>
        </p:spPr>
        <p:txBody>
          <a:bodyPr spcFirstLastPara="1" wrap="square" lIns="45713" tIns="22850" rIns="45713" bIns="22850" anchor="t" anchorCtr="0">
            <a:spAutoFit/>
          </a:bodyPr>
          <a:lstStyle/>
          <a:p>
            <a:pPr>
              <a:buClr>
                <a:srgbClr val="000000"/>
              </a:buClr>
              <a:buSzPts val="3900"/>
            </a:pPr>
            <a:r>
              <a:rPr lang="en-US" sz="1950" dirty="0">
                <a:solidFill>
                  <a:srgbClr val="353740"/>
                </a:solidFill>
                <a:latin typeface="Arial"/>
                <a:ea typeface="Arial"/>
                <a:cs typeface="Arial"/>
                <a:sym typeface="Arial"/>
              </a:rPr>
              <a:t>We estimate to generate, </a:t>
            </a:r>
            <a:r>
              <a:rPr lang="en-US" sz="1950" dirty="0" smtClean="0">
                <a:solidFill>
                  <a:schemeClr val="accent6">
                    <a:lumMod val="75000"/>
                  </a:schemeClr>
                </a:solidFill>
                <a:latin typeface="Arial"/>
                <a:ea typeface="Arial"/>
                <a:cs typeface="Arial"/>
                <a:sym typeface="Arial"/>
              </a:rPr>
              <a:t>US</a:t>
            </a:r>
            <a:r>
              <a:rPr lang="en-US" sz="1950" b="1" dirty="0" smtClean="0">
                <a:solidFill>
                  <a:schemeClr val="accent6">
                    <a:lumMod val="75000"/>
                  </a:schemeClr>
                </a:solidFill>
                <a:latin typeface="Arial"/>
                <a:ea typeface="Arial"/>
                <a:cs typeface="Arial"/>
                <a:sym typeface="Arial"/>
              </a:rPr>
              <a:t>$65 </a:t>
            </a:r>
            <a:r>
              <a:rPr lang="en-US" sz="1950" b="1" dirty="0">
                <a:solidFill>
                  <a:schemeClr val="accent6">
                    <a:lumMod val="75000"/>
                  </a:schemeClr>
                </a:solidFill>
                <a:latin typeface="Arial"/>
                <a:ea typeface="Arial"/>
                <a:cs typeface="Arial"/>
                <a:sym typeface="Arial"/>
              </a:rPr>
              <a:t>Million</a:t>
            </a:r>
            <a:r>
              <a:rPr lang="en-US" sz="1950" b="1" dirty="0">
                <a:solidFill>
                  <a:srgbClr val="92D050"/>
                </a:solidFill>
                <a:latin typeface="Arial"/>
                <a:ea typeface="Arial"/>
                <a:cs typeface="Arial"/>
                <a:sym typeface="Arial"/>
              </a:rPr>
              <a:t> </a:t>
            </a:r>
            <a:r>
              <a:rPr lang="en-US" sz="1950" dirty="0">
                <a:solidFill>
                  <a:srgbClr val="353740"/>
                </a:solidFill>
                <a:latin typeface="Arial"/>
                <a:ea typeface="Arial"/>
                <a:cs typeface="Arial"/>
                <a:sym typeface="Arial"/>
              </a:rPr>
              <a:t>(by </a:t>
            </a:r>
            <a:r>
              <a:rPr lang="en-US" sz="1950" dirty="0" smtClean="0">
                <a:solidFill>
                  <a:srgbClr val="353740"/>
                </a:solidFill>
                <a:latin typeface="Arial"/>
                <a:ea typeface="Arial"/>
                <a:cs typeface="Arial"/>
                <a:sym typeface="Arial"/>
              </a:rPr>
              <a:t>2024) </a:t>
            </a:r>
            <a:endParaRPr sz="195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8953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7">
                                            <p:txEl>
                                              <p:pRg st="0" end="0"/>
                                            </p:txEl>
                                          </p:spTgt>
                                        </p:tgtEl>
                                        <p:attrNameLst>
                                          <p:attrName>style.visibility</p:attrName>
                                        </p:attrNameLst>
                                      </p:cBhvr>
                                      <p:to>
                                        <p:strVal val="visible"/>
                                      </p:to>
                                    </p:set>
                                    <p:anim calcmode="lin" valueType="num">
                                      <p:cBhvr additive="base">
                                        <p:cTn id="7" dur="500"/>
                                        <p:tgtEl>
                                          <p:spTgt spid="9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97">
                                            <p:txEl>
                                              <p:pRg st="1" end="1"/>
                                            </p:txEl>
                                          </p:spTgt>
                                        </p:tgtEl>
                                        <p:attrNameLst>
                                          <p:attrName>style.visibility</p:attrName>
                                        </p:attrNameLst>
                                      </p:cBhvr>
                                      <p:to>
                                        <p:strVal val="visible"/>
                                      </p:to>
                                    </p:set>
                                    <p:anim calcmode="lin" valueType="num">
                                      <p:cBhvr additive="base">
                                        <p:cTn id="12" dur="500"/>
                                        <p:tgtEl>
                                          <p:spTgt spid="99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51"/>
          <p:cNvSpPr txBox="1">
            <a:spLocks noGrp="1"/>
          </p:cNvSpPr>
          <p:nvPr>
            <p:ph type="body" idx="1"/>
          </p:nvPr>
        </p:nvSpPr>
        <p:spPr>
          <a:xfrm>
            <a:off x="620684" y="371697"/>
            <a:ext cx="10084526" cy="1041467"/>
          </a:xfrm>
          <a:prstGeom prst="rect">
            <a:avLst/>
          </a:prstGeom>
          <a:noFill/>
          <a:ln>
            <a:noFill/>
          </a:ln>
        </p:spPr>
        <p:txBody>
          <a:bodyPr spcFirstLastPara="1" vert="horz" wrap="square" lIns="45713" tIns="45713" rIns="45713" bIns="45713" rtlCol="0" anchor="t" anchorCtr="0">
            <a:noAutofit/>
          </a:bodyPr>
          <a:lstStyle/>
          <a:p>
            <a:pPr marL="0" indent="0"/>
            <a:r>
              <a:rPr lang="en-US" sz="3250" dirty="0" smtClean="0">
                <a:latin typeface="Arial"/>
                <a:ea typeface="Arial"/>
                <a:cs typeface="Arial"/>
                <a:sym typeface="Arial"/>
              </a:rPr>
              <a:t>PROBLEM 1</a:t>
            </a:r>
            <a:endParaRPr sz="3250" dirty="0">
              <a:latin typeface="Arial"/>
              <a:ea typeface="Arial"/>
              <a:cs typeface="Arial"/>
              <a:sym typeface="Arial"/>
            </a:endParaRPr>
          </a:p>
          <a:p>
            <a:pPr marL="0" indent="0"/>
            <a:endParaRPr sz="1000" dirty="0"/>
          </a:p>
          <a:p>
            <a:pPr marL="0" indent="0"/>
            <a:endParaRPr sz="2000" dirty="0"/>
          </a:p>
          <a:p>
            <a:pPr marL="0" indent="0"/>
            <a:endParaRPr dirty="0">
              <a:solidFill>
                <a:srgbClr val="FF8200"/>
              </a:solidFill>
            </a:endParaRPr>
          </a:p>
        </p:txBody>
      </p:sp>
      <p:sp>
        <p:nvSpPr>
          <p:cNvPr id="1013" name="Google Shape;1013;p51"/>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4</a:t>
            </a:fld>
            <a:endParaRPr sz="1200">
              <a:solidFill>
                <a:srgbClr val="6C6F74"/>
              </a:solidFill>
              <a:latin typeface="Poppins"/>
              <a:ea typeface="Poppins"/>
              <a:cs typeface="Poppins"/>
              <a:sym typeface="Poppins"/>
            </a:endParaRPr>
          </a:p>
        </p:txBody>
      </p:sp>
      <p:pic>
        <p:nvPicPr>
          <p:cNvPr id="1014" name="Google Shape;1014;p51"/>
          <p:cNvPicPr preferRelativeResize="0"/>
          <p:nvPr/>
        </p:nvPicPr>
        <p:blipFill rotWithShape="1">
          <a:blip r:embed="rId3">
            <a:alphaModFix/>
          </a:blip>
          <a:srcRect/>
          <a:stretch/>
        </p:blipFill>
        <p:spPr>
          <a:xfrm>
            <a:off x="8212420" y="3292982"/>
            <a:ext cx="3328596" cy="2122556"/>
          </a:xfrm>
          <a:prstGeom prst="rect">
            <a:avLst/>
          </a:prstGeom>
          <a:noFill/>
          <a:ln>
            <a:noFill/>
          </a:ln>
        </p:spPr>
      </p:pic>
      <p:sp>
        <p:nvSpPr>
          <p:cNvPr id="1015" name="Google Shape;1015;p51"/>
          <p:cNvSpPr txBox="1"/>
          <p:nvPr/>
        </p:nvSpPr>
        <p:spPr>
          <a:xfrm>
            <a:off x="1000397" y="1002079"/>
            <a:ext cx="10084526" cy="1041467"/>
          </a:xfrm>
          <a:prstGeom prst="rect">
            <a:avLst/>
          </a:prstGeom>
          <a:noFill/>
          <a:ln>
            <a:noFill/>
          </a:ln>
        </p:spPr>
        <p:txBody>
          <a:bodyPr spcFirstLastPara="1" wrap="square" lIns="45713" tIns="45713" rIns="45713" bIns="45713" anchor="t" anchorCtr="0">
            <a:noAutofit/>
          </a:bodyPr>
          <a:lstStyle/>
          <a:p>
            <a:pPr algn="ctr">
              <a:lnSpc>
                <a:spcPct val="115000"/>
              </a:lnSpc>
              <a:buClr>
                <a:schemeClr val="dk2"/>
              </a:buClr>
              <a:buSzPts val="1800"/>
            </a:pPr>
            <a:r>
              <a:rPr lang="en-US" sz="2750" dirty="0">
                <a:solidFill>
                  <a:srgbClr val="263238"/>
                </a:solidFill>
                <a:latin typeface="Arial"/>
                <a:ea typeface="Arial"/>
                <a:cs typeface="Arial"/>
                <a:sym typeface="Arial"/>
              </a:rPr>
              <a:t>78% customer’s don’t get desired OOH Media Solutions, </a:t>
            </a:r>
            <a:r>
              <a:rPr lang="en-US" sz="2750" dirty="0">
                <a:solidFill>
                  <a:schemeClr val="accent2">
                    <a:lumMod val="75000"/>
                  </a:schemeClr>
                </a:solidFill>
                <a:latin typeface="Arial"/>
                <a:ea typeface="Arial"/>
                <a:cs typeface="Arial"/>
                <a:sym typeface="Arial"/>
              </a:rPr>
              <a:t>Huge Demand Supply Gap </a:t>
            </a:r>
            <a:endParaRPr sz="2750" b="1" dirty="0">
              <a:solidFill>
                <a:schemeClr val="accent2">
                  <a:lumMod val="75000"/>
                </a:schemeClr>
              </a:solidFill>
              <a:latin typeface="Arial"/>
              <a:ea typeface="Arial"/>
              <a:cs typeface="Arial"/>
              <a:sym typeface="Arial"/>
            </a:endParaRPr>
          </a:p>
          <a:p>
            <a:pPr>
              <a:lnSpc>
                <a:spcPct val="115000"/>
              </a:lnSpc>
              <a:buClr>
                <a:schemeClr val="dk2"/>
              </a:buClr>
              <a:buSzPts val="1800"/>
            </a:pPr>
            <a:endParaRPr sz="1000" b="1" dirty="0">
              <a:solidFill>
                <a:srgbClr val="263238"/>
              </a:solidFill>
              <a:latin typeface="Poppins"/>
              <a:ea typeface="Poppins"/>
              <a:cs typeface="Poppins"/>
              <a:sym typeface="Poppins"/>
            </a:endParaRPr>
          </a:p>
          <a:p>
            <a:pPr>
              <a:lnSpc>
                <a:spcPct val="115000"/>
              </a:lnSpc>
              <a:buClr>
                <a:schemeClr val="dk2"/>
              </a:buClr>
              <a:buSzPts val="1800"/>
            </a:pPr>
            <a:endParaRPr sz="2000" b="1" dirty="0">
              <a:solidFill>
                <a:srgbClr val="263238"/>
              </a:solidFill>
              <a:latin typeface="Poppins"/>
              <a:ea typeface="Poppins"/>
              <a:cs typeface="Poppins"/>
              <a:sym typeface="Poppins"/>
            </a:endParaRPr>
          </a:p>
          <a:p>
            <a:pPr>
              <a:lnSpc>
                <a:spcPct val="115000"/>
              </a:lnSpc>
              <a:buClr>
                <a:schemeClr val="dk2"/>
              </a:buClr>
              <a:buSzPts val="1800"/>
            </a:pPr>
            <a:endParaRPr sz="4800" b="1" dirty="0">
              <a:solidFill>
                <a:srgbClr val="FF8200"/>
              </a:solidFill>
              <a:latin typeface="Poppins"/>
              <a:ea typeface="Poppins"/>
              <a:cs typeface="Poppins"/>
              <a:sym typeface="Poppins"/>
            </a:endParaRPr>
          </a:p>
        </p:txBody>
      </p:sp>
      <p:sp>
        <p:nvSpPr>
          <p:cNvPr id="1016" name="Google Shape;1016;p51"/>
          <p:cNvSpPr/>
          <p:nvPr/>
        </p:nvSpPr>
        <p:spPr>
          <a:xfrm>
            <a:off x="1318616" y="3647977"/>
            <a:ext cx="2140631" cy="1200308"/>
          </a:xfrm>
          <a:prstGeom prst="rect">
            <a:avLst/>
          </a:prstGeom>
          <a:noFill/>
          <a:ln>
            <a:noFill/>
          </a:ln>
        </p:spPr>
        <p:txBody>
          <a:bodyPr spcFirstLastPara="1" wrap="square" lIns="45713" tIns="22850" rIns="45713" bIns="22850" anchor="t" anchorCtr="0">
            <a:spAutoFit/>
          </a:bodyPr>
          <a:lstStyle/>
          <a:p>
            <a:pPr>
              <a:buClr>
                <a:srgbClr val="000000"/>
              </a:buClr>
              <a:buSzPts val="4500"/>
            </a:pPr>
            <a:r>
              <a:rPr lang="en-US" sz="2500" b="1" dirty="0">
                <a:solidFill>
                  <a:srgbClr val="000000"/>
                </a:solidFill>
                <a:latin typeface="Arial"/>
                <a:ea typeface="Arial"/>
                <a:cs typeface="Arial"/>
                <a:sym typeface="Arial"/>
              </a:rPr>
              <a:t>Lack of Bulk Buying Mechanism</a:t>
            </a:r>
            <a:endParaRPr sz="2500" b="1" dirty="0">
              <a:solidFill>
                <a:srgbClr val="000000"/>
              </a:solidFill>
              <a:latin typeface="Arial"/>
              <a:ea typeface="Arial"/>
              <a:cs typeface="Arial"/>
              <a:sym typeface="Arial"/>
            </a:endParaRPr>
          </a:p>
        </p:txBody>
      </p:sp>
      <p:sp>
        <p:nvSpPr>
          <p:cNvPr id="1017" name="Google Shape;1017;p51"/>
          <p:cNvSpPr/>
          <p:nvPr/>
        </p:nvSpPr>
        <p:spPr>
          <a:xfrm>
            <a:off x="3624764" y="3612460"/>
            <a:ext cx="2312222" cy="1585029"/>
          </a:xfrm>
          <a:prstGeom prst="rect">
            <a:avLst/>
          </a:prstGeom>
          <a:noFill/>
          <a:ln>
            <a:noFill/>
          </a:ln>
        </p:spPr>
        <p:txBody>
          <a:bodyPr spcFirstLastPara="1" wrap="square" lIns="45713" tIns="22850" rIns="45713" bIns="22850" anchor="t" anchorCtr="0">
            <a:spAutoFit/>
          </a:bodyPr>
          <a:lstStyle/>
          <a:p>
            <a:pPr>
              <a:buClr>
                <a:srgbClr val="000000"/>
              </a:buClr>
              <a:buSzPts val="4500"/>
            </a:pPr>
            <a:r>
              <a:rPr lang="en-US" sz="2500" b="1" dirty="0">
                <a:solidFill>
                  <a:srgbClr val="000000"/>
                </a:solidFill>
                <a:latin typeface="Arial"/>
                <a:ea typeface="Arial"/>
                <a:cs typeface="Arial"/>
                <a:sym typeface="Arial"/>
              </a:rPr>
              <a:t>Fragmented </a:t>
            </a:r>
            <a:r>
              <a:rPr lang="en-US" sz="2500" b="1" dirty="0" smtClean="0">
                <a:solidFill>
                  <a:srgbClr val="000000"/>
                </a:solidFill>
                <a:latin typeface="Arial"/>
                <a:ea typeface="Arial"/>
                <a:cs typeface="Arial"/>
                <a:sym typeface="Arial"/>
              </a:rPr>
              <a:t>inventory, Nothing Real-time</a:t>
            </a:r>
            <a:endParaRPr sz="2500" b="1" dirty="0">
              <a:solidFill>
                <a:srgbClr val="000000"/>
              </a:solidFill>
              <a:latin typeface="Arial"/>
              <a:ea typeface="Arial"/>
              <a:cs typeface="Arial"/>
              <a:sym typeface="Arial"/>
            </a:endParaRPr>
          </a:p>
        </p:txBody>
      </p:sp>
      <p:sp>
        <p:nvSpPr>
          <p:cNvPr id="1018" name="Google Shape;1018;p51"/>
          <p:cNvSpPr/>
          <p:nvPr/>
        </p:nvSpPr>
        <p:spPr>
          <a:xfrm>
            <a:off x="6102502" y="3647976"/>
            <a:ext cx="2458849" cy="1200308"/>
          </a:xfrm>
          <a:prstGeom prst="rect">
            <a:avLst/>
          </a:prstGeom>
          <a:noFill/>
          <a:ln>
            <a:noFill/>
          </a:ln>
        </p:spPr>
        <p:txBody>
          <a:bodyPr spcFirstLastPara="1" wrap="square" lIns="45713" tIns="22850" rIns="45713" bIns="22850" anchor="t" anchorCtr="0">
            <a:spAutoFit/>
          </a:bodyPr>
          <a:lstStyle/>
          <a:p>
            <a:pPr>
              <a:buClr>
                <a:srgbClr val="000000"/>
              </a:buClr>
              <a:buSzPts val="4500"/>
            </a:pPr>
            <a:r>
              <a:rPr lang="en-US" sz="2500" b="1" dirty="0">
                <a:solidFill>
                  <a:srgbClr val="000000"/>
                </a:solidFill>
                <a:latin typeface="Arial"/>
                <a:ea typeface="Arial"/>
                <a:cs typeface="Arial"/>
                <a:sym typeface="Arial"/>
              </a:rPr>
              <a:t>Lack of targeting </a:t>
            </a:r>
            <a:r>
              <a:rPr lang="en-US" sz="2500" b="1" dirty="0" smtClean="0">
                <a:solidFill>
                  <a:srgbClr val="000000"/>
                </a:solidFill>
                <a:latin typeface="Arial"/>
                <a:ea typeface="Arial"/>
                <a:cs typeface="Arial"/>
                <a:sym typeface="Arial"/>
              </a:rPr>
              <a:t>exact audiences</a:t>
            </a:r>
            <a:endParaRPr sz="2500" b="1" dirty="0">
              <a:solidFill>
                <a:srgbClr val="000000"/>
              </a:solidFill>
              <a:latin typeface="Arial"/>
              <a:ea typeface="Arial"/>
              <a:cs typeface="Arial"/>
              <a:sym typeface="Arial"/>
            </a:endParaRPr>
          </a:p>
        </p:txBody>
      </p:sp>
      <p:sp>
        <p:nvSpPr>
          <p:cNvPr id="1019" name="Google Shape;1019;p51"/>
          <p:cNvSpPr/>
          <p:nvPr/>
        </p:nvSpPr>
        <p:spPr>
          <a:xfrm>
            <a:off x="8935298" y="3647977"/>
            <a:ext cx="2418502" cy="1200308"/>
          </a:xfrm>
          <a:prstGeom prst="rect">
            <a:avLst/>
          </a:prstGeom>
          <a:noFill/>
          <a:ln>
            <a:noFill/>
          </a:ln>
        </p:spPr>
        <p:txBody>
          <a:bodyPr spcFirstLastPara="1" wrap="square" lIns="45713" tIns="22850" rIns="45713" bIns="22850" anchor="t" anchorCtr="0">
            <a:spAutoFit/>
          </a:bodyPr>
          <a:lstStyle/>
          <a:p>
            <a:pPr>
              <a:buClr>
                <a:srgbClr val="000000"/>
              </a:buClr>
              <a:buSzPts val="4500"/>
            </a:pPr>
            <a:r>
              <a:rPr lang="en-US" sz="2500" b="1" dirty="0">
                <a:solidFill>
                  <a:srgbClr val="000000"/>
                </a:solidFill>
                <a:latin typeface="Arial"/>
                <a:ea typeface="Arial"/>
                <a:cs typeface="Arial"/>
                <a:sym typeface="Arial"/>
              </a:rPr>
              <a:t>E</a:t>
            </a:r>
            <a:r>
              <a:rPr lang="en-US" sz="2500" b="1" dirty="0" smtClean="0">
                <a:solidFill>
                  <a:srgbClr val="000000"/>
                </a:solidFill>
                <a:latin typeface="Arial"/>
                <a:ea typeface="Arial"/>
                <a:cs typeface="Arial"/>
                <a:sym typeface="Arial"/>
              </a:rPr>
              <a:t>xpensive </a:t>
            </a:r>
            <a:r>
              <a:rPr lang="en-US" sz="2500" b="1" dirty="0">
                <a:solidFill>
                  <a:srgbClr val="000000"/>
                </a:solidFill>
                <a:latin typeface="Arial"/>
                <a:ea typeface="Arial"/>
                <a:cs typeface="Arial"/>
                <a:sym typeface="Arial"/>
              </a:rPr>
              <a:t>for smaller businesses</a:t>
            </a:r>
            <a:endParaRPr sz="2500" b="1" dirty="0">
              <a:solidFill>
                <a:srgbClr val="000000"/>
              </a:solidFill>
              <a:latin typeface="Arial"/>
              <a:ea typeface="Arial"/>
              <a:cs typeface="Arial"/>
              <a:sym typeface="Arial"/>
            </a:endParaRPr>
          </a:p>
        </p:txBody>
      </p:sp>
      <p:pic>
        <p:nvPicPr>
          <p:cNvPr id="1020" name="Google Shape;1020;p51"/>
          <p:cNvPicPr preferRelativeResize="0"/>
          <p:nvPr/>
        </p:nvPicPr>
        <p:blipFill rotWithShape="1">
          <a:blip r:embed="rId4">
            <a:alphaModFix/>
          </a:blip>
          <a:srcRect/>
          <a:stretch/>
        </p:blipFill>
        <p:spPr>
          <a:xfrm>
            <a:off x="1453679" y="2607915"/>
            <a:ext cx="809509" cy="809509"/>
          </a:xfrm>
          <a:prstGeom prst="rect">
            <a:avLst/>
          </a:prstGeom>
          <a:noFill/>
          <a:ln>
            <a:noFill/>
          </a:ln>
        </p:spPr>
      </p:pic>
      <p:pic>
        <p:nvPicPr>
          <p:cNvPr id="1021" name="Google Shape;1021;p51"/>
          <p:cNvPicPr preferRelativeResize="0"/>
          <p:nvPr/>
        </p:nvPicPr>
        <p:blipFill rotWithShape="1">
          <a:blip r:embed="rId5">
            <a:alphaModFix/>
          </a:blip>
          <a:srcRect/>
          <a:stretch/>
        </p:blipFill>
        <p:spPr>
          <a:xfrm>
            <a:off x="3869503" y="2607915"/>
            <a:ext cx="886124" cy="886124"/>
          </a:xfrm>
          <a:prstGeom prst="rect">
            <a:avLst/>
          </a:prstGeom>
          <a:noFill/>
          <a:ln>
            <a:noFill/>
          </a:ln>
        </p:spPr>
      </p:pic>
      <p:pic>
        <p:nvPicPr>
          <p:cNvPr id="1022" name="Google Shape;1022;p51"/>
          <p:cNvPicPr preferRelativeResize="0"/>
          <p:nvPr/>
        </p:nvPicPr>
        <p:blipFill rotWithShape="1">
          <a:blip r:embed="rId6">
            <a:alphaModFix/>
          </a:blip>
          <a:srcRect/>
          <a:stretch/>
        </p:blipFill>
        <p:spPr>
          <a:xfrm>
            <a:off x="6321436" y="2602614"/>
            <a:ext cx="886124" cy="886124"/>
          </a:xfrm>
          <a:prstGeom prst="rect">
            <a:avLst/>
          </a:prstGeom>
          <a:noFill/>
          <a:ln>
            <a:noFill/>
          </a:ln>
        </p:spPr>
      </p:pic>
      <p:pic>
        <p:nvPicPr>
          <p:cNvPr id="1023" name="Google Shape;1023;p51"/>
          <p:cNvPicPr preferRelativeResize="0"/>
          <p:nvPr/>
        </p:nvPicPr>
        <p:blipFill rotWithShape="1">
          <a:blip r:embed="rId7">
            <a:alphaModFix/>
          </a:blip>
          <a:srcRect/>
          <a:stretch/>
        </p:blipFill>
        <p:spPr>
          <a:xfrm>
            <a:off x="9260094" y="2673928"/>
            <a:ext cx="886124" cy="886124"/>
          </a:xfrm>
          <a:prstGeom prst="rect">
            <a:avLst/>
          </a:prstGeom>
          <a:noFill/>
          <a:ln>
            <a:noFill/>
          </a:ln>
        </p:spPr>
      </p:pic>
      <p:sp>
        <p:nvSpPr>
          <p:cNvPr id="1024" name="Google Shape;1024;p51"/>
          <p:cNvSpPr txBox="1"/>
          <p:nvPr/>
        </p:nvSpPr>
        <p:spPr>
          <a:xfrm>
            <a:off x="1000397" y="5285414"/>
            <a:ext cx="10084526" cy="1041467"/>
          </a:xfrm>
          <a:prstGeom prst="rect">
            <a:avLst/>
          </a:prstGeom>
          <a:noFill/>
          <a:ln>
            <a:noFill/>
          </a:ln>
        </p:spPr>
        <p:txBody>
          <a:bodyPr spcFirstLastPara="1" wrap="square" lIns="45713" tIns="45713" rIns="45713" bIns="45713" anchor="t" anchorCtr="0">
            <a:noAutofit/>
          </a:bodyPr>
          <a:lstStyle/>
          <a:p>
            <a:pPr algn="ctr">
              <a:lnSpc>
                <a:spcPct val="115000"/>
              </a:lnSpc>
              <a:buClr>
                <a:schemeClr val="dk2"/>
              </a:buClr>
              <a:buSzPts val="1800"/>
            </a:pPr>
            <a:r>
              <a:rPr lang="en-US" sz="2750" dirty="0">
                <a:solidFill>
                  <a:schemeClr val="dk1"/>
                </a:solidFill>
                <a:latin typeface="Arial"/>
                <a:ea typeface="Arial"/>
                <a:cs typeface="Arial"/>
                <a:sym typeface="Arial"/>
              </a:rPr>
              <a:t>Customer need affordable, result-oriented, attractive hoarding campaign for business growth </a:t>
            </a:r>
            <a:endParaRPr sz="2750" b="1" dirty="0">
              <a:solidFill>
                <a:schemeClr val="dk1"/>
              </a:solidFill>
              <a:latin typeface="Arial"/>
              <a:ea typeface="Arial"/>
              <a:cs typeface="Arial"/>
              <a:sym typeface="Arial"/>
            </a:endParaRPr>
          </a:p>
          <a:p>
            <a:pPr>
              <a:lnSpc>
                <a:spcPct val="115000"/>
              </a:lnSpc>
              <a:buClr>
                <a:schemeClr val="dk2"/>
              </a:buClr>
              <a:buSzPts val="1800"/>
            </a:pPr>
            <a:endParaRPr sz="1000" b="1" dirty="0">
              <a:solidFill>
                <a:srgbClr val="263238"/>
              </a:solidFill>
              <a:latin typeface="Poppins"/>
              <a:ea typeface="Poppins"/>
              <a:cs typeface="Poppins"/>
              <a:sym typeface="Poppins"/>
            </a:endParaRPr>
          </a:p>
          <a:p>
            <a:pPr>
              <a:lnSpc>
                <a:spcPct val="115000"/>
              </a:lnSpc>
              <a:buClr>
                <a:schemeClr val="dk2"/>
              </a:buClr>
              <a:buSzPts val="1800"/>
            </a:pPr>
            <a:endParaRPr sz="2000" b="1" dirty="0">
              <a:solidFill>
                <a:srgbClr val="263238"/>
              </a:solidFill>
              <a:latin typeface="Poppins"/>
              <a:ea typeface="Poppins"/>
              <a:cs typeface="Poppins"/>
              <a:sym typeface="Poppins"/>
            </a:endParaRPr>
          </a:p>
          <a:p>
            <a:pPr>
              <a:lnSpc>
                <a:spcPct val="115000"/>
              </a:lnSpc>
              <a:buClr>
                <a:schemeClr val="dk2"/>
              </a:buClr>
              <a:buSzPts val="1800"/>
            </a:pPr>
            <a:endParaRPr sz="4800" b="1" dirty="0">
              <a:solidFill>
                <a:srgbClr val="FF8200"/>
              </a:solidFill>
              <a:latin typeface="Poppins"/>
              <a:ea typeface="Poppins"/>
              <a:cs typeface="Poppins"/>
              <a:sym typeface="Poppins"/>
            </a:endParaRPr>
          </a:p>
        </p:txBody>
      </p:sp>
    </p:spTree>
    <p:extLst>
      <p:ext uri="{BB962C8B-B14F-4D97-AF65-F5344CB8AC3E}">
        <p14:creationId xmlns:p14="http://schemas.microsoft.com/office/powerpoint/2010/main" val="1291263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51"/>
          <p:cNvSpPr txBox="1">
            <a:spLocks noGrp="1"/>
          </p:cNvSpPr>
          <p:nvPr>
            <p:ph type="body" idx="1"/>
          </p:nvPr>
        </p:nvSpPr>
        <p:spPr>
          <a:xfrm>
            <a:off x="620684" y="371697"/>
            <a:ext cx="10084526" cy="1041467"/>
          </a:xfrm>
          <a:prstGeom prst="rect">
            <a:avLst/>
          </a:prstGeom>
          <a:noFill/>
          <a:ln>
            <a:noFill/>
          </a:ln>
        </p:spPr>
        <p:txBody>
          <a:bodyPr spcFirstLastPara="1" vert="horz" wrap="square" lIns="45713" tIns="45713" rIns="45713" bIns="45713" rtlCol="0" anchor="t" anchorCtr="0">
            <a:noAutofit/>
          </a:bodyPr>
          <a:lstStyle/>
          <a:p>
            <a:pPr marL="0" indent="0"/>
            <a:r>
              <a:rPr lang="en-US" sz="3250" dirty="0" smtClean="0">
                <a:latin typeface="Arial"/>
                <a:ea typeface="Arial"/>
                <a:cs typeface="Arial"/>
                <a:sym typeface="Arial"/>
              </a:rPr>
              <a:t>PROBLEM 2</a:t>
            </a:r>
            <a:endParaRPr sz="3250" dirty="0">
              <a:latin typeface="Arial"/>
              <a:ea typeface="Arial"/>
              <a:cs typeface="Arial"/>
              <a:sym typeface="Arial"/>
            </a:endParaRPr>
          </a:p>
          <a:p>
            <a:pPr marL="0" indent="0"/>
            <a:endParaRPr sz="1000" dirty="0"/>
          </a:p>
          <a:p>
            <a:pPr marL="0" indent="0"/>
            <a:endParaRPr sz="2000" dirty="0"/>
          </a:p>
          <a:p>
            <a:pPr marL="0" indent="0"/>
            <a:endParaRPr dirty="0">
              <a:solidFill>
                <a:srgbClr val="FF8200"/>
              </a:solidFill>
            </a:endParaRPr>
          </a:p>
        </p:txBody>
      </p:sp>
      <p:sp>
        <p:nvSpPr>
          <p:cNvPr id="1013" name="Google Shape;1013;p51"/>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5</a:t>
            </a:fld>
            <a:endParaRPr sz="1200">
              <a:solidFill>
                <a:srgbClr val="6C6F74"/>
              </a:solidFill>
              <a:latin typeface="Poppins"/>
              <a:ea typeface="Poppins"/>
              <a:cs typeface="Poppins"/>
              <a:sym typeface="Poppins"/>
            </a:endParaRPr>
          </a:p>
        </p:txBody>
      </p:sp>
      <p:pic>
        <p:nvPicPr>
          <p:cNvPr id="1014" name="Google Shape;1014;p51"/>
          <p:cNvPicPr preferRelativeResize="0"/>
          <p:nvPr/>
        </p:nvPicPr>
        <p:blipFill rotWithShape="1">
          <a:blip r:embed="rId3">
            <a:alphaModFix/>
          </a:blip>
          <a:srcRect/>
          <a:stretch/>
        </p:blipFill>
        <p:spPr>
          <a:xfrm>
            <a:off x="8212420" y="3292982"/>
            <a:ext cx="3328596" cy="2122556"/>
          </a:xfrm>
          <a:prstGeom prst="rect">
            <a:avLst/>
          </a:prstGeom>
          <a:noFill/>
          <a:ln>
            <a:noFill/>
          </a:ln>
        </p:spPr>
      </p:pic>
      <p:sp>
        <p:nvSpPr>
          <p:cNvPr id="1015" name="Google Shape;1015;p51"/>
          <p:cNvSpPr txBox="1"/>
          <p:nvPr/>
        </p:nvSpPr>
        <p:spPr>
          <a:xfrm>
            <a:off x="1000397" y="1002079"/>
            <a:ext cx="10084526" cy="1041467"/>
          </a:xfrm>
          <a:prstGeom prst="rect">
            <a:avLst/>
          </a:prstGeom>
          <a:noFill/>
          <a:ln>
            <a:noFill/>
          </a:ln>
        </p:spPr>
        <p:txBody>
          <a:bodyPr spcFirstLastPara="1" wrap="square" lIns="45713" tIns="45713" rIns="45713" bIns="45713" anchor="t" anchorCtr="0">
            <a:noAutofit/>
          </a:bodyPr>
          <a:lstStyle/>
          <a:p>
            <a:pPr>
              <a:lnSpc>
                <a:spcPct val="115000"/>
              </a:lnSpc>
              <a:buClr>
                <a:schemeClr val="dk2"/>
              </a:buClr>
              <a:buSzPts val="1800"/>
            </a:pPr>
            <a:endParaRPr sz="1000" b="1" dirty="0">
              <a:solidFill>
                <a:srgbClr val="263238"/>
              </a:solidFill>
              <a:latin typeface="Poppins"/>
              <a:ea typeface="Poppins"/>
              <a:cs typeface="Poppins"/>
              <a:sym typeface="Poppins"/>
            </a:endParaRPr>
          </a:p>
          <a:p>
            <a:pPr>
              <a:lnSpc>
                <a:spcPct val="115000"/>
              </a:lnSpc>
              <a:buClr>
                <a:schemeClr val="dk2"/>
              </a:buClr>
              <a:buSzPts val="1800"/>
            </a:pPr>
            <a:endParaRPr sz="2000" b="1" dirty="0">
              <a:solidFill>
                <a:srgbClr val="263238"/>
              </a:solidFill>
              <a:latin typeface="Poppins"/>
              <a:ea typeface="Poppins"/>
              <a:cs typeface="Poppins"/>
              <a:sym typeface="Poppins"/>
            </a:endParaRPr>
          </a:p>
          <a:p>
            <a:pPr>
              <a:lnSpc>
                <a:spcPct val="115000"/>
              </a:lnSpc>
              <a:buClr>
                <a:schemeClr val="dk2"/>
              </a:buClr>
              <a:buSzPts val="1800"/>
            </a:pPr>
            <a:endParaRPr sz="4800" b="1" dirty="0">
              <a:solidFill>
                <a:srgbClr val="FF8200"/>
              </a:solidFill>
              <a:latin typeface="Poppins"/>
              <a:ea typeface="Poppins"/>
              <a:cs typeface="Poppins"/>
              <a:sym typeface="Poppins"/>
            </a:endParaRPr>
          </a:p>
        </p:txBody>
      </p:sp>
      <p:sp>
        <p:nvSpPr>
          <p:cNvPr id="1016" name="Google Shape;1016;p51"/>
          <p:cNvSpPr/>
          <p:nvPr/>
        </p:nvSpPr>
        <p:spPr>
          <a:xfrm>
            <a:off x="1318616" y="3647977"/>
            <a:ext cx="2140631" cy="1200308"/>
          </a:xfrm>
          <a:prstGeom prst="rect">
            <a:avLst/>
          </a:prstGeom>
          <a:noFill/>
          <a:ln>
            <a:noFill/>
          </a:ln>
        </p:spPr>
        <p:txBody>
          <a:bodyPr spcFirstLastPara="1" wrap="square" lIns="45713" tIns="22850" rIns="45713" bIns="22850" anchor="t" anchorCtr="0">
            <a:spAutoFit/>
          </a:bodyPr>
          <a:lstStyle/>
          <a:p>
            <a:pPr>
              <a:buClr>
                <a:srgbClr val="000000"/>
              </a:buClr>
              <a:buSzPts val="4500"/>
            </a:pPr>
            <a:r>
              <a:rPr lang="en-US" sz="2500" b="1" dirty="0" smtClean="0">
                <a:solidFill>
                  <a:srgbClr val="000000"/>
                </a:solidFill>
                <a:latin typeface="Arial"/>
                <a:ea typeface="Arial"/>
                <a:cs typeface="Arial"/>
                <a:sym typeface="Arial"/>
              </a:rPr>
              <a:t>Lack of transparency in pricing </a:t>
            </a:r>
            <a:endParaRPr sz="2500" b="1" dirty="0">
              <a:solidFill>
                <a:srgbClr val="000000"/>
              </a:solidFill>
              <a:latin typeface="Arial"/>
              <a:ea typeface="Arial"/>
              <a:cs typeface="Arial"/>
              <a:sym typeface="Arial"/>
            </a:endParaRPr>
          </a:p>
        </p:txBody>
      </p:sp>
      <p:sp>
        <p:nvSpPr>
          <p:cNvPr id="1017" name="Google Shape;1017;p51"/>
          <p:cNvSpPr/>
          <p:nvPr/>
        </p:nvSpPr>
        <p:spPr>
          <a:xfrm>
            <a:off x="3739784" y="3647977"/>
            <a:ext cx="2472330" cy="815588"/>
          </a:xfrm>
          <a:prstGeom prst="rect">
            <a:avLst/>
          </a:prstGeom>
          <a:noFill/>
          <a:ln>
            <a:noFill/>
          </a:ln>
        </p:spPr>
        <p:txBody>
          <a:bodyPr spcFirstLastPara="1" wrap="square" lIns="45713" tIns="22850" rIns="45713" bIns="22850" anchor="t" anchorCtr="0">
            <a:spAutoFit/>
          </a:bodyPr>
          <a:lstStyle/>
          <a:p>
            <a:pPr>
              <a:buClr>
                <a:srgbClr val="000000"/>
              </a:buClr>
              <a:buSzPts val="4500"/>
            </a:pPr>
            <a:r>
              <a:rPr lang="en-US" sz="2500" b="1" dirty="0" smtClean="0">
                <a:solidFill>
                  <a:srgbClr val="000000"/>
                </a:solidFill>
                <a:latin typeface="Arial"/>
                <a:ea typeface="Arial"/>
                <a:cs typeface="Arial"/>
                <a:sym typeface="Arial"/>
              </a:rPr>
              <a:t>Limited access to inventory </a:t>
            </a:r>
            <a:endParaRPr sz="2500" b="1" dirty="0">
              <a:solidFill>
                <a:srgbClr val="000000"/>
              </a:solidFill>
              <a:latin typeface="Arial"/>
              <a:ea typeface="Arial"/>
              <a:cs typeface="Arial"/>
              <a:sym typeface="Arial"/>
            </a:endParaRPr>
          </a:p>
        </p:txBody>
      </p:sp>
      <p:sp>
        <p:nvSpPr>
          <p:cNvPr id="1018" name="Google Shape;1018;p51"/>
          <p:cNvSpPr/>
          <p:nvPr/>
        </p:nvSpPr>
        <p:spPr>
          <a:xfrm>
            <a:off x="6102502" y="3647976"/>
            <a:ext cx="2606069" cy="815588"/>
          </a:xfrm>
          <a:prstGeom prst="rect">
            <a:avLst/>
          </a:prstGeom>
          <a:noFill/>
          <a:ln>
            <a:noFill/>
          </a:ln>
        </p:spPr>
        <p:txBody>
          <a:bodyPr spcFirstLastPara="1" wrap="square" lIns="45713" tIns="22850" rIns="45713" bIns="22850" anchor="t" anchorCtr="0">
            <a:spAutoFit/>
          </a:bodyPr>
          <a:lstStyle/>
          <a:p>
            <a:pPr>
              <a:buClr>
                <a:srgbClr val="000000"/>
              </a:buClr>
              <a:buSzPts val="4500"/>
            </a:pPr>
            <a:r>
              <a:rPr lang="en-US" sz="2500" b="1" dirty="0" smtClean="0">
                <a:solidFill>
                  <a:srgbClr val="000000"/>
                </a:solidFill>
                <a:latin typeface="Arial"/>
                <a:ea typeface="Arial"/>
                <a:cs typeface="Arial"/>
                <a:sym typeface="Arial"/>
              </a:rPr>
              <a:t>Unclear insights into Ad Spends</a:t>
            </a:r>
            <a:endParaRPr sz="2500" b="1" dirty="0">
              <a:solidFill>
                <a:srgbClr val="000000"/>
              </a:solidFill>
              <a:latin typeface="Arial"/>
              <a:ea typeface="Arial"/>
              <a:cs typeface="Arial"/>
              <a:sym typeface="Arial"/>
            </a:endParaRPr>
          </a:p>
        </p:txBody>
      </p:sp>
      <p:sp>
        <p:nvSpPr>
          <p:cNvPr id="1019" name="Google Shape;1019;p51"/>
          <p:cNvSpPr/>
          <p:nvPr/>
        </p:nvSpPr>
        <p:spPr>
          <a:xfrm>
            <a:off x="8935298" y="3647977"/>
            <a:ext cx="2149625" cy="1200308"/>
          </a:xfrm>
          <a:prstGeom prst="rect">
            <a:avLst/>
          </a:prstGeom>
          <a:noFill/>
          <a:ln>
            <a:noFill/>
          </a:ln>
        </p:spPr>
        <p:txBody>
          <a:bodyPr spcFirstLastPara="1" wrap="square" lIns="45713" tIns="22850" rIns="45713" bIns="22850" anchor="t" anchorCtr="0">
            <a:spAutoFit/>
          </a:bodyPr>
          <a:lstStyle/>
          <a:p>
            <a:pPr>
              <a:buClr>
                <a:srgbClr val="000000"/>
              </a:buClr>
              <a:buSzPts val="4500"/>
            </a:pPr>
            <a:r>
              <a:rPr lang="en-IN" sz="2500" b="1" dirty="0" smtClean="0">
                <a:solidFill>
                  <a:srgbClr val="000000"/>
                </a:solidFill>
                <a:latin typeface="Arial"/>
                <a:ea typeface="Arial"/>
                <a:cs typeface="Arial"/>
                <a:sym typeface="Arial"/>
              </a:rPr>
              <a:t>No Analytics For Future Decision</a:t>
            </a:r>
            <a:endParaRPr sz="2500" b="1" dirty="0">
              <a:solidFill>
                <a:srgbClr val="000000"/>
              </a:solidFill>
              <a:latin typeface="Arial"/>
              <a:ea typeface="Arial"/>
              <a:cs typeface="Arial"/>
              <a:sym typeface="Arial"/>
            </a:endParaRPr>
          </a:p>
        </p:txBody>
      </p:sp>
      <p:pic>
        <p:nvPicPr>
          <p:cNvPr id="1020" name="Google Shape;1020;p51"/>
          <p:cNvPicPr preferRelativeResize="0"/>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53679" y="2607915"/>
            <a:ext cx="809509" cy="809509"/>
          </a:xfrm>
          <a:prstGeom prst="rect">
            <a:avLst/>
          </a:prstGeom>
          <a:noFill/>
          <a:ln>
            <a:noFill/>
          </a:ln>
        </p:spPr>
      </p:pic>
      <p:pic>
        <p:nvPicPr>
          <p:cNvPr id="1021" name="Google Shape;1021;p51"/>
          <p:cNvPicPr preferRelativeResize="0"/>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869503" y="2607915"/>
            <a:ext cx="886124" cy="886124"/>
          </a:xfrm>
          <a:prstGeom prst="rect">
            <a:avLst/>
          </a:prstGeom>
          <a:noFill/>
          <a:ln>
            <a:noFill/>
          </a:ln>
        </p:spPr>
      </p:pic>
      <p:pic>
        <p:nvPicPr>
          <p:cNvPr id="1022" name="Google Shape;1022;p51"/>
          <p:cNvPicPr preferRelativeResize="0"/>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21436" y="2602614"/>
            <a:ext cx="886124" cy="886124"/>
          </a:xfrm>
          <a:prstGeom prst="rect">
            <a:avLst/>
          </a:prstGeom>
          <a:noFill/>
          <a:ln>
            <a:noFill/>
          </a:ln>
        </p:spPr>
      </p:pic>
      <p:pic>
        <p:nvPicPr>
          <p:cNvPr id="1023" name="Google Shape;1023;p51"/>
          <p:cNvPicPr preferRelativeResize="0"/>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260094" y="2673928"/>
            <a:ext cx="886124" cy="886124"/>
          </a:xfrm>
          <a:prstGeom prst="rect">
            <a:avLst/>
          </a:prstGeom>
          <a:noFill/>
          <a:ln>
            <a:noFill/>
          </a:ln>
        </p:spPr>
      </p:pic>
      <p:sp>
        <p:nvSpPr>
          <p:cNvPr id="1024" name="Google Shape;1024;p51"/>
          <p:cNvSpPr txBox="1"/>
          <p:nvPr/>
        </p:nvSpPr>
        <p:spPr>
          <a:xfrm>
            <a:off x="1000397" y="5249798"/>
            <a:ext cx="10084526" cy="1041467"/>
          </a:xfrm>
          <a:prstGeom prst="rect">
            <a:avLst/>
          </a:prstGeom>
          <a:noFill/>
          <a:ln>
            <a:noFill/>
          </a:ln>
        </p:spPr>
        <p:txBody>
          <a:bodyPr spcFirstLastPara="1" wrap="square" lIns="45713" tIns="45713" rIns="45713" bIns="45713" anchor="t" anchorCtr="0">
            <a:noAutofit/>
          </a:bodyPr>
          <a:lstStyle/>
          <a:p>
            <a:pPr algn="ctr">
              <a:lnSpc>
                <a:spcPct val="115000"/>
              </a:lnSpc>
              <a:buClr>
                <a:schemeClr val="dk2"/>
              </a:buClr>
              <a:buSzPts val="1800"/>
            </a:pPr>
            <a:r>
              <a:rPr lang="en-US" sz="2750" dirty="0">
                <a:solidFill>
                  <a:schemeClr val="dk1"/>
                </a:solidFill>
                <a:latin typeface="Arial"/>
                <a:ea typeface="Arial"/>
                <a:cs typeface="Arial"/>
                <a:sym typeface="Arial"/>
              </a:rPr>
              <a:t>Customer need </a:t>
            </a:r>
            <a:r>
              <a:rPr lang="en-US" sz="2750" dirty="0" smtClean="0">
                <a:solidFill>
                  <a:schemeClr val="dk1"/>
                </a:solidFill>
                <a:latin typeface="Arial"/>
                <a:ea typeface="Arial"/>
                <a:cs typeface="Arial"/>
                <a:sym typeface="Arial"/>
              </a:rPr>
              <a:t>an easy </a:t>
            </a:r>
            <a:r>
              <a:rPr lang="en-US" sz="2750" dirty="0">
                <a:solidFill>
                  <a:schemeClr val="dk1"/>
                </a:solidFill>
                <a:latin typeface="Arial"/>
                <a:ea typeface="Arial"/>
                <a:cs typeface="Arial"/>
                <a:sym typeface="Arial"/>
              </a:rPr>
              <a:t>hoarding </a:t>
            </a:r>
            <a:r>
              <a:rPr lang="en-US" sz="2750" dirty="0" smtClean="0">
                <a:solidFill>
                  <a:schemeClr val="dk1"/>
                </a:solidFill>
                <a:latin typeface="Arial"/>
                <a:ea typeface="Arial"/>
                <a:cs typeface="Arial"/>
                <a:sym typeface="Arial"/>
              </a:rPr>
              <a:t>campaign management mechanism </a:t>
            </a:r>
            <a:r>
              <a:rPr lang="en-US" sz="2750" dirty="0">
                <a:solidFill>
                  <a:schemeClr val="dk1"/>
                </a:solidFill>
                <a:latin typeface="Arial"/>
                <a:ea typeface="Arial"/>
                <a:cs typeface="Arial"/>
                <a:sym typeface="Arial"/>
              </a:rPr>
              <a:t>for business growth </a:t>
            </a:r>
            <a:endParaRPr sz="2750" b="1" dirty="0">
              <a:solidFill>
                <a:schemeClr val="dk1"/>
              </a:solidFill>
              <a:latin typeface="Arial"/>
              <a:ea typeface="Arial"/>
              <a:cs typeface="Arial"/>
              <a:sym typeface="Arial"/>
            </a:endParaRPr>
          </a:p>
          <a:p>
            <a:pPr>
              <a:lnSpc>
                <a:spcPct val="115000"/>
              </a:lnSpc>
              <a:buClr>
                <a:schemeClr val="dk2"/>
              </a:buClr>
              <a:buSzPts val="1800"/>
            </a:pPr>
            <a:endParaRPr sz="1000" b="1" dirty="0">
              <a:solidFill>
                <a:srgbClr val="263238"/>
              </a:solidFill>
              <a:latin typeface="Poppins"/>
              <a:ea typeface="Poppins"/>
              <a:cs typeface="Poppins"/>
              <a:sym typeface="Poppins"/>
            </a:endParaRPr>
          </a:p>
          <a:p>
            <a:pPr>
              <a:lnSpc>
                <a:spcPct val="115000"/>
              </a:lnSpc>
              <a:buClr>
                <a:schemeClr val="dk2"/>
              </a:buClr>
              <a:buSzPts val="1800"/>
            </a:pPr>
            <a:endParaRPr sz="2000" b="1" dirty="0">
              <a:solidFill>
                <a:srgbClr val="263238"/>
              </a:solidFill>
              <a:latin typeface="Poppins"/>
              <a:ea typeface="Poppins"/>
              <a:cs typeface="Poppins"/>
              <a:sym typeface="Poppins"/>
            </a:endParaRPr>
          </a:p>
          <a:p>
            <a:pPr>
              <a:lnSpc>
                <a:spcPct val="115000"/>
              </a:lnSpc>
              <a:buClr>
                <a:schemeClr val="dk2"/>
              </a:buClr>
              <a:buSzPts val="1800"/>
            </a:pPr>
            <a:endParaRPr sz="4800" b="1" dirty="0">
              <a:solidFill>
                <a:srgbClr val="FF8200"/>
              </a:solidFill>
              <a:latin typeface="Poppins"/>
              <a:ea typeface="Poppins"/>
              <a:cs typeface="Poppins"/>
              <a:sym typeface="Poppins"/>
            </a:endParaRPr>
          </a:p>
        </p:txBody>
      </p:sp>
      <p:sp>
        <p:nvSpPr>
          <p:cNvPr id="17" name="Google Shape;1015;p51"/>
          <p:cNvSpPr txBox="1"/>
          <p:nvPr/>
        </p:nvSpPr>
        <p:spPr>
          <a:xfrm>
            <a:off x="896550" y="953371"/>
            <a:ext cx="10457250" cy="1108469"/>
          </a:xfrm>
          <a:prstGeom prst="rect">
            <a:avLst/>
          </a:prstGeom>
          <a:noFill/>
          <a:ln>
            <a:noFill/>
          </a:ln>
        </p:spPr>
        <p:txBody>
          <a:bodyPr spcFirstLastPara="1" wrap="square" lIns="91425" tIns="91425" rIns="91425" bIns="91425" anchor="t" anchorCtr="0">
            <a:noAutofit/>
          </a:bodyPr>
          <a:lstStyle/>
          <a:p>
            <a:pPr lvl="0" algn="ctr">
              <a:lnSpc>
                <a:spcPct val="115000"/>
              </a:lnSpc>
              <a:buClr>
                <a:schemeClr val="dk2"/>
              </a:buClr>
              <a:buSzPts val="1800"/>
            </a:pPr>
            <a:r>
              <a:rPr lang="en-US" sz="2750" dirty="0" smtClean="0">
                <a:solidFill>
                  <a:srgbClr val="263238"/>
                </a:solidFill>
                <a:latin typeface="Poppins" panose="020B0604020202020204" charset="0"/>
                <a:cs typeface="Poppins" panose="020B0604020202020204" charset="0"/>
              </a:rPr>
              <a:t>63</a:t>
            </a:r>
            <a:r>
              <a:rPr lang="en-US" sz="2750" b="0" i="0" u="none" strike="noStrike" cap="none" dirty="0" smtClean="0">
                <a:solidFill>
                  <a:srgbClr val="263238"/>
                </a:solidFill>
                <a:latin typeface="Poppins" panose="020B0604020202020204" charset="0"/>
                <a:ea typeface="Arial"/>
                <a:cs typeface="Poppins" panose="020B0604020202020204" charset="0"/>
                <a:sym typeface="Arial"/>
              </a:rPr>
              <a:t>% </a:t>
            </a:r>
            <a:r>
              <a:rPr lang="en-US" sz="2750" b="0" i="0" u="none" strike="noStrike" cap="none" dirty="0">
                <a:solidFill>
                  <a:srgbClr val="263238"/>
                </a:solidFill>
                <a:latin typeface="Poppins" panose="020B0604020202020204" charset="0"/>
                <a:ea typeface="Arial"/>
                <a:cs typeface="Poppins" panose="020B0604020202020204" charset="0"/>
                <a:sym typeface="Arial"/>
              </a:rPr>
              <a:t>customer’s </a:t>
            </a:r>
            <a:r>
              <a:rPr lang="en-US" sz="2750" b="0" i="0" u="none" strike="noStrike" cap="none" dirty="0" smtClean="0">
                <a:solidFill>
                  <a:srgbClr val="263238"/>
                </a:solidFill>
                <a:latin typeface="Poppins" panose="020B0604020202020204" charset="0"/>
                <a:ea typeface="Arial"/>
                <a:cs typeface="Poppins" panose="020B0604020202020204" charset="0"/>
                <a:sym typeface="Arial"/>
              </a:rPr>
              <a:t>Have </a:t>
            </a:r>
            <a:r>
              <a:rPr lang="en-US" sz="2750" dirty="0" smtClean="0">
                <a:solidFill>
                  <a:srgbClr val="263238"/>
                </a:solidFill>
                <a:latin typeface="Poppins" panose="020B0604020202020204" charset="0"/>
                <a:cs typeface="Poppins" panose="020B0604020202020204" charset="0"/>
              </a:rPr>
              <a:t>Limited </a:t>
            </a:r>
            <a:r>
              <a:rPr lang="en-US" sz="2750" dirty="0">
                <a:solidFill>
                  <a:srgbClr val="263238"/>
                </a:solidFill>
                <a:latin typeface="Poppins" panose="020B0604020202020204" charset="0"/>
                <a:cs typeface="Poppins" panose="020B0604020202020204" charset="0"/>
              </a:rPr>
              <a:t>Options for Campaign </a:t>
            </a:r>
            <a:r>
              <a:rPr lang="en-US" sz="2750" dirty="0" smtClean="0">
                <a:solidFill>
                  <a:srgbClr val="263238"/>
                </a:solidFill>
                <a:latin typeface="Poppins" panose="020B0604020202020204" charset="0"/>
                <a:cs typeface="Poppins" panose="020B0604020202020204" charset="0"/>
              </a:rPr>
              <a:t>Optimization, </a:t>
            </a:r>
            <a:r>
              <a:rPr lang="en-US" sz="2750" dirty="0" smtClean="0">
                <a:solidFill>
                  <a:schemeClr val="accent2">
                    <a:lumMod val="75000"/>
                  </a:schemeClr>
                </a:solidFill>
                <a:latin typeface="Poppins" panose="020B0604020202020204" charset="0"/>
                <a:cs typeface="Poppins" panose="020B0604020202020204" charset="0"/>
              </a:rPr>
              <a:t>Huge Management Failure</a:t>
            </a:r>
            <a:endParaRPr sz="2750" i="0" u="none" strike="noStrike" cap="none" dirty="0">
              <a:solidFill>
                <a:schemeClr val="accent2">
                  <a:lumMod val="75000"/>
                </a:schemeClr>
              </a:solidFill>
              <a:latin typeface="Poppins" panose="020B0604020202020204" charset="0"/>
              <a:ea typeface="Poppins"/>
              <a:cs typeface="Poppins" panose="020B0604020202020204" charset="0"/>
              <a:sym typeface="Poppins"/>
            </a:endParaRPr>
          </a:p>
          <a:p>
            <a:pPr marL="0" marR="0" lvl="0" indent="0" algn="l" rtl="0">
              <a:lnSpc>
                <a:spcPct val="115000"/>
              </a:lnSpc>
              <a:spcBef>
                <a:spcPts val="0"/>
              </a:spcBef>
              <a:spcAft>
                <a:spcPts val="0"/>
              </a:spcAft>
              <a:buClr>
                <a:schemeClr val="dk2"/>
              </a:buClr>
              <a:buSzPts val="1800"/>
              <a:buFont typeface="Arial"/>
              <a:buNone/>
            </a:pPr>
            <a:endParaRPr sz="2750" b="1" i="0" u="none" strike="noStrike" cap="none" dirty="0">
              <a:solidFill>
                <a:srgbClr val="263238"/>
              </a:solidFill>
              <a:latin typeface="Poppins" panose="020B0604020202020204" charset="0"/>
              <a:ea typeface="Poppins"/>
              <a:cs typeface="Poppins" panose="020B0604020202020204" charset="0"/>
              <a:sym typeface="Poppins"/>
            </a:endParaRPr>
          </a:p>
          <a:p>
            <a:pPr marL="0" marR="0" lvl="0" indent="0" algn="l" rtl="0">
              <a:lnSpc>
                <a:spcPct val="115000"/>
              </a:lnSpc>
              <a:spcBef>
                <a:spcPts val="0"/>
              </a:spcBef>
              <a:spcAft>
                <a:spcPts val="0"/>
              </a:spcAft>
              <a:buClr>
                <a:schemeClr val="dk2"/>
              </a:buClr>
              <a:buSzPts val="1800"/>
              <a:buFont typeface="Arial"/>
              <a:buNone/>
            </a:pPr>
            <a:endParaRPr sz="2750" b="1" i="0" u="none" strike="noStrike" cap="none" dirty="0">
              <a:solidFill>
                <a:srgbClr val="FF8200"/>
              </a:solidFill>
              <a:latin typeface="Poppins" panose="020B0604020202020204" charset="0"/>
              <a:ea typeface="Poppins"/>
              <a:cs typeface="Poppins" panose="020B0604020202020204" charset="0"/>
              <a:sym typeface="Poppins"/>
            </a:endParaRPr>
          </a:p>
        </p:txBody>
      </p:sp>
    </p:spTree>
    <p:extLst>
      <p:ext uri="{BB962C8B-B14F-4D97-AF65-F5344CB8AC3E}">
        <p14:creationId xmlns:p14="http://schemas.microsoft.com/office/powerpoint/2010/main" val="1692444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52"/>
          <p:cNvSpPr txBox="1">
            <a:spLocks noGrp="1"/>
          </p:cNvSpPr>
          <p:nvPr>
            <p:ph type="body" idx="1"/>
          </p:nvPr>
        </p:nvSpPr>
        <p:spPr>
          <a:xfrm>
            <a:off x="620684" y="371697"/>
            <a:ext cx="10084526" cy="1041467"/>
          </a:xfrm>
          <a:prstGeom prst="rect">
            <a:avLst/>
          </a:prstGeom>
          <a:noFill/>
          <a:ln>
            <a:noFill/>
          </a:ln>
        </p:spPr>
        <p:txBody>
          <a:bodyPr spcFirstLastPara="1" vert="horz" wrap="square" lIns="45713" tIns="45713" rIns="45713" bIns="45713" rtlCol="0" anchor="t" anchorCtr="0">
            <a:noAutofit/>
          </a:bodyPr>
          <a:lstStyle/>
          <a:p>
            <a:pPr marL="0" indent="0"/>
            <a:r>
              <a:rPr lang="en-US" sz="3250" dirty="0" smtClean="0">
                <a:latin typeface="Arial"/>
                <a:ea typeface="Arial"/>
                <a:cs typeface="Arial"/>
                <a:sym typeface="Arial"/>
              </a:rPr>
              <a:t>OUR SOLUTIONS</a:t>
            </a:r>
            <a:endParaRPr sz="3250" dirty="0">
              <a:latin typeface="Arial"/>
              <a:ea typeface="Arial"/>
              <a:cs typeface="Arial"/>
              <a:sym typeface="Arial"/>
            </a:endParaRPr>
          </a:p>
          <a:p>
            <a:pPr marL="0" indent="0"/>
            <a:endParaRPr sz="1000" dirty="0"/>
          </a:p>
          <a:p>
            <a:pPr marL="0" indent="0"/>
            <a:endParaRPr sz="2000" dirty="0"/>
          </a:p>
          <a:p>
            <a:pPr marL="0" indent="0"/>
            <a:endParaRPr dirty="0">
              <a:solidFill>
                <a:srgbClr val="FF8200"/>
              </a:solidFill>
            </a:endParaRPr>
          </a:p>
        </p:txBody>
      </p:sp>
      <p:sp>
        <p:nvSpPr>
          <p:cNvPr id="1030" name="Google Shape;1030;p52"/>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6</a:t>
            </a:fld>
            <a:endParaRPr sz="1200">
              <a:solidFill>
                <a:srgbClr val="6C6F74"/>
              </a:solidFill>
              <a:latin typeface="Poppins"/>
              <a:ea typeface="Poppins"/>
              <a:cs typeface="Poppins"/>
              <a:sym typeface="Poppins"/>
            </a:endParaRPr>
          </a:p>
        </p:txBody>
      </p:sp>
      <p:pic>
        <p:nvPicPr>
          <p:cNvPr id="1031" name="Google Shape;1031;p52"/>
          <p:cNvPicPr preferRelativeResize="0"/>
          <p:nvPr/>
        </p:nvPicPr>
        <p:blipFill rotWithShape="1">
          <a:blip r:embed="rId3">
            <a:alphaModFix/>
          </a:blip>
          <a:srcRect/>
          <a:stretch/>
        </p:blipFill>
        <p:spPr>
          <a:xfrm>
            <a:off x="8212420" y="3292982"/>
            <a:ext cx="3328596" cy="2122556"/>
          </a:xfrm>
          <a:prstGeom prst="rect">
            <a:avLst/>
          </a:prstGeom>
          <a:noFill/>
          <a:ln>
            <a:noFill/>
          </a:ln>
        </p:spPr>
      </p:pic>
      <p:sp>
        <p:nvSpPr>
          <p:cNvPr id="1032" name="Google Shape;1032;p52"/>
          <p:cNvSpPr txBox="1"/>
          <p:nvPr/>
        </p:nvSpPr>
        <p:spPr>
          <a:xfrm>
            <a:off x="1000397" y="1002079"/>
            <a:ext cx="10207931" cy="1041467"/>
          </a:xfrm>
          <a:prstGeom prst="rect">
            <a:avLst/>
          </a:prstGeom>
          <a:noFill/>
          <a:ln>
            <a:noFill/>
          </a:ln>
        </p:spPr>
        <p:txBody>
          <a:bodyPr spcFirstLastPara="1" wrap="square" lIns="45713" tIns="45713" rIns="45713" bIns="45713" anchor="t" anchorCtr="0">
            <a:noAutofit/>
          </a:bodyPr>
          <a:lstStyle/>
          <a:p>
            <a:pPr algn="ctr">
              <a:lnSpc>
                <a:spcPct val="115000"/>
              </a:lnSpc>
              <a:buClr>
                <a:schemeClr val="dk2"/>
              </a:buClr>
              <a:buSzPts val="1800"/>
            </a:pPr>
            <a:r>
              <a:rPr lang="en-US" sz="2750" dirty="0">
                <a:solidFill>
                  <a:srgbClr val="263238"/>
                </a:solidFill>
                <a:latin typeface="Arial"/>
                <a:ea typeface="Arial"/>
                <a:cs typeface="Arial"/>
                <a:sym typeface="Arial"/>
              </a:rPr>
              <a:t>With </a:t>
            </a:r>
            <a:r>
              <a:rPr lang="en-US" sz="2750" b="1" dirty="0">
                <a:solidFill>
                  <a:srgbClr val="43661C"/>
                </a:solidFill>
                <a:latin typeface="Arial"/>
                <a:ea typeface="Arial"/>
                <a:cs typeface="Arial"/>
                <a:sym typeface="Arial"/>
              </a:rPr>
              <a:t>OOHAPP</a:t>
            </a:r>
            <a:r>
              <a:rPr lang="en-US" sz="2750" dirty="0">
                <a:solidFill>
                  <a:srgbClr val="263238"/>
                </a:solidFill>
                <a:latin typeface="Arial"/>
                <a:ea typeface="Arial"/>
                <a:cs typeface="Arial"/>
                <a:sym typeface="Arial"/>
              </a:rPr>
              <a:t>, reach more customers with customized hoarding solutions tailored to your specific needs</a:t>
            </a:r>
            <a:endParaRPr sz="2750" dirty="0">
              <a:solidFill>
                <a:srgbClr val="263238"/>
              </a:solidFill>
              <a:latin typeface="Arial"/>
              <a:ea typeface="Arial"/>
              <a:cs typeface="Arial"/>
              <a:sym typeface="Arial"/>
            </a:endParaRPr>
          </a:p>
          <a:p>
            <a:pPr>
              <a:lnSpc>
                <a:spcPct val="115000"/>
              </a:lnSpc>
              <a:buClr>
                <a:schemeClr val="dk2"/>
              </a:buClr>
              <a:buSzPts val="1800"/>
            </a:pPr>
            <a:endParaRPr sz="4800" b="1" dirty="0">
              <a:solidFill>
                <a:srgbClr val="FF8200"/>
              </a:solidFill>
              <a:latin typeface="Poppins"/>
              <a:ea typeface="Poppins"/>
              <a:cs typeface="Poppins"/>
              <a:sym typeface="Poppins"/>
            </a:endParaRPr>
          </a:p>
        </p:txBody>
      </p:sp>
      <p:sp>
        <p:nvSpPr>
          <p:cNvPr id="1033" name="Google Shape;1033;p52"/>
          <p:cNvSpPr/>
          <p:nvPr/>
        </p:nvSpPr>
        <p:spPr>
          <a:xfrm>
            <a:off x="737633" y="4118955"/>
            <a:ext cx="2648990" cy="1200308"/>
          </a:xfrm>
          <a:prstGeom prst="rect">
            <a:avLst/>
          </a:prstGeom>
          <a:noFill/>
          <a:ln>
            <a:noFill/>
          </a:ln>
        </p:spPr>
        <p:txBody>
          <a:bodyPr spcFirstLastPara="1" wrap="square" lIns="45713" tIns="22850" rIns="45713" bIns="22850" anchor="t" anchorCtr="0">
            <a:spAutoFit/>
          </a:bodyPr>
          <a:lstStyle/>
          <a:p>
            <a:pPr>
              <a:buClr>
                <a:srgbClr val="000000"/>
              </a:buClr>
              <a:buSzPts val="4000"/>
            </a:pPr>
            <a:r>
              <a:rPr lang="en-US" sz="2500" dirty="0">
                <a:solidFill>
                  <a:srgbClr val="000000"/>
                </a:solidFill>
                <a:latin typeface="Arial"/>
                <a:ea typeface="Arial"/>
                <a:cs typeface="Arial"/>
                <a:sym typeface="Arial"/>
              </a:rPr>
              <a:t>Automated hoarding bulk booking system</a:t>
            </a:r>
            <a:endParaRPr sz="2500" dirty="0">
              <a:solidFill>
                <a:srgbClr val="000000"/>
              </a:solidFill>
              <a:latin typeface="Arial"/>
              <a:ea typeface="Arial"/>
              <a:cs typeface="Arial"/>
              <a:sym typeface="Arial"/>
            </a:endParaRPr>
          </a:p>
        </p:txBody>
      </p:sp>
      <p:sp>
        <p:nvSpPr>
          <p:cNvPr id="1034" name="Google Shape;1034;p52"/>
          <p:cNvSpPr/>
          <p:nvPr/>
        </p:nvSpPr>
        <p:spPr>
          <a:xfrm>
            <a:off x="3386623" y="4118955"/>
            <a:ext cx="2873998" cy="1200308"/>
          </a:xfrm>
          <a:prstGeom prst="rect">
            <a:avLst/>
          </a:prstGeom>
          <a:noFill/>
          <a:ln>
            <a:noFill/>
          </a:ln>
        </p:spPr>
        <p:txBody>
          <a:bodyPr spcFirstLastPara="1" wrap="square" lIns="45713" tIns="22850" rIns="45713" bIns="22850" anchor="t" anchorCtr="0">
            <a:spAutoFit/>
          </a:bodyPr>
          <a:lstStyle/>
          <a:p>
            <a:pPr>
              <a:buClr>
                <a:srgbClr val="000000"/>
              </a:buClr>
              <a:buSzPts val="4000"/>
            </a:pPr>
            <a:r>
              <a:rPr lang="en-US" sz="2500" dirty="0">
                <a:solidFill>
                  <a:srgbClr val="000000"/>
                </a:solidFill>
                <a:latin typeface="Arial"/>
                <a:ea typeface="Arial"/>
                <a:cs typeface="Arial"/>
                <a:sym typeface="Arial"/>
              </a:rPr>
              <a:t>Automated campaign scheduling system</a:t>
            </a:r>
            <a:endParaRPr sz="2500" dirty="0">
              <a:solidFill>
                <a:srgbClr val="000000"/>
              </a:solidFill>
              <a:latin typeface="Arial"/>
              <a:ea typeface="Arial"/>
              <a:cs typeface="Arial"/>
              <a:sym typeface="Arial"/>
            </a:endParaRPr>
          </a:p>
        </p:txBody>
      </p:sp>
      <p:sp>
        <p:nvSpPr>
          <p:cNvPr id="1035" name="Google Shape;1035;p52"/>
          <p:cNvSpPr/>
          <p:nvPr/>
        </p:nvSpPr>
        <p:spPr>
          <a:xfrm>
            <a:off x="6266213" y="4132648"/>
            <a:ext cx="2970426" cy="1200308"/>
          </a:xfrm>
          <a:prstGeom prst="rect">
            <a:avLst/>
          </a:prstGeom>
          <a:noFill/>
          <a:ln>
            <a:noFill/>
          </a:ln>
        </p:spPr>
        <p:txBody>
          <a:bodyPr spcFirstLastPara="1" wrap="square" lIns="45713" tIns="22850" rIns="45713" bIns="22850" anchor="t" anchorCtr="0">
            <a:spAutoFit/>
          </a:bodyPr>
          <a:lstStyle/>
          <a:p>
            <a:pPr>
              <a:buClr>
                <a:srgbClr val="000000"/>
              </a:buClr>
              <a:buSzPts val="4000"/>
            </a:pPr>
            <a:r>
              <a:rPr lang="en-US" sz="2500" dirty="0">
                <a:solidFill>
                  <a:srgbClr val="000000"/>
                </a:solidFill>
                <a:latin typeface="Arial"/>
                <a:ea typeface="Arial"/>
                <a:cs typeface="Arial"/>
                <a:sym typeface="Arial"/>
              </a:rPr>
              <a:t>AI-powered predictive analytics platform</a:t>
            </a:r>
            <a:endParaRPr sz="2500" dirty="0">
              <a:solidFill>
                <a:srgbClr val="000000"/>
              </a:solidFill>
              <a:latin typeface="Arial"/>
              <a:ea typeface="Arial"/>
              <a:cs typeface="Arial"/>
              <a:sym typeface="Arial"/>
            </a:endParaRPr>
          </a:p>
        </p:txBody>
      </p:sp>
      <p:sp>
        <p:nvSpPr>
          <p:cNvPr id="1036" name="Google Shape;1036;p52"/>
          <p:cNvSpPr/>
          <p:nvPr/>
        </p:nvSpPr>
        <p:spPr>
          <a:xfrm>
            <a:off x="9140211" y="4173939"/>
            <a:ext cx="2903759" cy="1200308"/>
          </a:xfrm>
          <a:prstGeom prst="rect">
            <a:avLst/>
          </a:prstGeom>
          <a:noFill/>
          <a:ln>
            <a:noFill/>
          </a:ln>
        </p:spPr>
        <p:txBody>
          <a:bodyPr spcFirstLastPara="1" wrap="square" lIns="45713" tIns="22850" rIns="45713" bIns="22850" anchor="t" anchorCtr="0">
            <a:spAutoFit/>
          </a:bodyPr>
          <a:lstStyle/>
          <a:p>
            <a:pPr>
              <a:buClr>
                <a:srgbClr val="000000"/>
              </a:buClr>
              <a:buSzPts val="4000"/>
            </a:pPr>
            <a:r>
              <a:rPr lang="en-US" sz="2500" dirty="0">
                <a:solidFill>
                  <a:srgbClr val="000000"/>
                </a:solidFill>
                <a:latin typeface="Arial"/>
                <a:ea typeface="Arial"/>
                <a:cs typeface="Arial"/>
                <a:sym typeface="Arial"/>
              </a:rPr>
              <a:t>Automated tracking of end user response</a:t>
            </a:r>
            <a:endParaRPr sz="2500" dirty="0">
              <a:solidFill>
                <a:srgbClr val="000000"/>
              </a:solidFill>
              <a:latin typeface="Arial"/>
              <a:ea typeface="Arial"/>
              <a:cs typeface="Arial"/>
              <a:sym typeface="Arial"/>
            </a:endParaRPr>
          </a:p>
        </p:txBody>
      </p:sp>
      <p:pic>
        <p:nvPicPr>
          <p:cNvPr id="1037" name="Google Shape;1037;p52"/>
          <p:cNvPicPr preferRelativeResize="0"/>
          <p:nvPr/>
        </p:nvPicPr>
        <p:blipFill rotWithShape="1">
          <a:blip r:embed="rId4">
            <a:alphaModFix/>
            <a:duotone>
              <a:schemeClr val="accent6">
                <a:shade val="45000"/>
                <a:satMod val="135000"/>
              </a:schemeClr>
              <a:prstClr val="white"/>
            </a:duotone>
          </a:blip>
          <a:srcRect/>
          <a:stretch/>
        </p:blipFill>
        <p:spPr>
          <a:xfrm>
            <a:off x="1000397" y="2866384"/>
            <a:ext cx="1089660" cy="1037959"/>
          </a:xfrm>
          <a:prstGeom prst="rect">
            <a:avLst/>
          </a:prstGeom>
          <a:noFill/>
          <a:ln>
            <a:noFill/>
          </a:ln>
        </p:spPr>
      </p:pic>
      <p:pic>
        <p:nvPicPr>
          <p:cNvPr id="1038" name="Google Shape;1038;p52"/>
          <p:cNvPicPr preferRelativeResize="0"/>
          <p:nvPr/>
        </p:nvPicPr>
        <p:blipFill rotWithShape="1">
          <a:blip r:embed="rId5">
            <a:alphaModFix/>
            <a:duotone>
              <a:schemeClr val="accent6">
                <a:shade val="45000"/>
                <a:satMod val="135000"/>
              </a:schemeClr>
              <a:prstClr val="white"/>
            </a:duotone>
          </a:blip>
          <a:srcRect/>
          <a:stretch/>
        </p:blipFill>
        <p:spPr>
          <a:xfrm>
            <a:off x="3578122" y="2866383"/>
            <a:ext cx="979363" cy="1037959"/>
          </a:xfrm>
          <a:prstGeom prst="rect">
            <a:avLst/>
          </a:prstGeom>
          <a:noFill/>
          <a:ln>
            <a:noFill/>
          </a:ln>
        </p:spPr>
      </p:pic>
      <p:pic>
        <p:nvPicPr>
          <p:cNvPr id="1039" name="Google Shape;1039;p52"/>
          <p:cNvPicPr preferRelativeResize="0"/>
          <p:nvPr/>
        </p:nvPicPr>
        <p:blipFill rotWithShape="1">
          <a:blip r:embed="rId6">
            <a:alphaModFix/>
            <a:duotone>
              <a:schemeClr val="accent6">
                <a:shade val="45000"/>
                <a:satMod val="135000"/>
              </a:schemeClr>
              <a:prstClr val="white"/>
            </a:duotone>
          </a:blip>
          <a:srcRect/>
          <a:stretch/>
        </p:blipFill>
        <p:spPr>
          <a:xfrm>
            <a:off x="9864503" y="2850256"/>
            <a:ext cx="1110112" cy="1080233"/>
          </a:xfrm>
          <a:prstGeom prst="rect">
            <a:avLst/>
          </a:prstGeom>
          <a:noFill/>
          <a:ln>
            <a:noFill/>
          </a:ln>
        </p:spPr>
      </p:pic>
      <p:pic>
        <p:nvPicPr>
          <p:cNvPr id="1040" name="Google Shape;1040;p52"/>
          <p:cNvPicPr preferRelativeResize="0"/>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263677" y="2880565"/>
            <a:ext cx="993466" cy="993466"/>
          </a:xfrm>
          <a:prstGeom prst="rect">
            <a:avLst/>
          </a:prstGeom>
          <a:noFill/>
          <a:ln>
            <a:noFill/>
          </a:ln>
        </p:spPr>
      </p:pic>
      <p:sp>
        <p:nvSpPr>
          <p:cNvPr id="14" name="Google Shape;1032;p52"/>
          <p:cNvSpPr txBox="1"/>
          <p:nvPr/>
        </p:nvSpPr>
        <p:spPr>
          <a:xfrm>
            <a:off x="1000397" y="5775761"/>
            <a:ext cx="10207931" cy="1041467"/>
          </a:xfrm>
          <a:prstGeom prst="rect">
            <a:avLst/>
          </a:prstGeom>
          <a:noFill/>
          <a:ln>
            <a:noFill/>
          </a:ln>
        </p:spPr>
        <p:txBody>
          <a:bodyPr spcFirstLastPara="1" wrap="square" lIns="45713" tIns="45713" rIns="45713" bIns="45713" anchor="t" anchorCtr="0">
            <a:noAutofit/>
          </a:bodyPr>
          <a:lstStyle/>
          <a:p>
            <a:pPr algn="ctr">
              <a:lnSpc>
                <a:spcPct val="115000"/>
              </a:lnSpc>
              <a:buClr>
                <a:schemeClr val="dk2"/>
              </a:buClr>
              <a:buSzPts val="1800"/>
            </a:pPr>
            <a:r>
              <a:rPr lang="en-US" sz="2750" b="1" dirty="0" smtClean="0">
                <a:solidFill>
                  <a:schemeClr val="accent6">
                    <a:lumMod val="75000"/>
                  </a:schemeClr>
                </a:solidFill>
                <a:latin typeface="Arial" panose="020B0604020202020204" pitchFamily="34" charset="0"/>
                <a:cs typeface="Arial" panose="020B0604020202020204" pitchFamily="34" charset="0"/>
              </a:rPr>
              <a:t>OOHAPP: </a:t>
            </a:r>
            <a:r>
              <a:rPr lang="en-US" sz="2750" b="1" dirty="0">
                <a:latin typeface="Arial" panose="020B0604020202020204" pitchFamily="34" charset="0"/>
                <a:cs typeface="Arial" panose="020B0604020202020204" pitchFamily="34" charset="0"/>
              </a:rPr>
              <a:t>Your Smartest Choice </a:t>
            </a:r>
            <a:r>
              <a:rPr lang="en-US" sz="2750" b="1" dirty="0" smtClean="0">
                <a:latin typeface="Arial" panose="020B0604020202020204" pitchFamily="34" charset="0"/>
                <a:cs typeface="Arial" panose="020B0604020202020204" pitchFamily="34" charset="0"/>
              </a:rPr>
              <a:t>for Advertising Solutions</a:t>
            </a:r>
            <a:endParaRPr sz="2750" b="1" dirty="0">
              <a:solidFill>
                <a:srgbClr val="FF8200"/>
              </a:solidFill>
              <a:latin typeface="Arial" panose="020B0604020202020204" pitchFamily="34" charset="0"/>
              <a:ea typeface="Poppins"/>
              <a:cs typeface="Arial" panose="020B0604020202020204" pitchFamily="34" charset="0"/>
              <a:sym typeface="Poppins"/>
            </a:endParaRPr>
          </a:p>
        </p:txBody>
      </p:sp>
    </p:spTree>
    <p:extLst>
      <p:ext uri="{BB962C8B-B14F-4D97-AF65-F5344CB8AC3E}">
        <p14:creationId xmlns:p14="http://schemas.microsoft.com/office/powerpoint/2010/main" val="263346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3"/>
          <p:cNvSpPr/>
          <p:nvPr/>
        </p:nvSpPr>
        <p:spPr>
          <a:xfrm>
            <a:off x="5499714" y="5901701"/>
            <a:ext cx="2207372" cy="454650"/>
          </a:xfrm>
          <a:prstGeom prst="roundRect">
            <a:avLst>
              <a:gd name="adj" fmla="val 9185"/>
            </a:avLst>
          </a:prstGeom>
          <a:gradFill>
            <a:gsLst>
              <a:gs pos="0">
                <a:srgbClr val="EF8600"/>
              </a:gs>
              <a:gs pos="50000">
                <a:srgbClr val="9E787D"/>
              </a:gs>
              <a:gs pos="75000">
                <a:srgbClr val="7671BB"/>
              </a:gs>
              <a:gs pos="100000">
                <a:srgbClr val="4D69F9"/>
              </a:gs>
            </a:gsLst>
            <a:lin ang="4200000" scaled="0"/>
          </a:gradFill>
          <a:ln w="25400" cap="flat" cmpd="sng">
            <a:solidFill>
              <a:srgbClr val="A2B0FA"/>
            </a:solidFill>
            <a:prstDash val="solid"/>
            <a:round/>
            <a:headEnd type="none" w="sm" len="sm"/>
            <a:tailEnd type="none" w="sm" len="sm"/>
          </a:ln>
          <a:effectLst>
            <a:outerShdw blurRad="533400" dist="190500" dir="5400000" algn="t" rotWithShape="0">
              <a:srgbClr val="111128">
                <a:alpha val="27843"/>
              </a:srgbClr>
            </a:outerShdw>
          </a:effectLst>
        </p:spPr>
        <p:txBody>
          <a:bodyPr spcFirstLastPara="1" wrap="square" lIns="45713" tIns="22850" rIns="45713" bIns="22850" anchor="ctr" anchorCtr="0">
            <a:noAutofit/>
          </a:bodyPr>
          <a:lstStyle/>
          <a:p>
            <a:pPr algn="ctr"/>
            <a:r>
              <a:rPr lang="en-US" sz="1600" dirty="0">
                <a:solidFill>
                  <a:srgbClr val="F6F7FB"/>
                </a:solidFill>
                <a:latin typeface="Roboto"/>
                <a:ea typeface="Roboto"/>
                <a:cs typeface="Roboto"/>
                <a:sym typeface="Roboto"/>
              </a:rPr>
              <a:t>Preview </a:t>
            </a:r>
            <a:r>
              <a:rPr lang="en-US" sz="1600" dirty="0" smtClean="0">
                <a:solidFill>
                  <a:srgbClr val="F6F7FB"/>
                </a:solidFill>
                <a:latin typeface="Roboto"/>
                <a:ea typeface="Roboto"/>
                <a:cs typeface="Roboto"/>
                <a:sym typeface="Roboto"/>
              </a:rPr>
              <a:t>POC Mobile </a:t>
            </a:r>
            <a:endParaRPr sz="1600" dirty="0">
              <a:solidFill>
                <a:srgbClr val="F6F7FB"/>
              </a:solidFill>
              <a:latin typeface="Roboto"/>
              <a:ea typeface="Roboto"/>
              <a:cs typeface="Roboto"/>
              <a:sym typeface="Roboto"/>
            </a:endParaRPr>
          </a:p>
        </p:txBody>
      </p:sp>
      <p:sp>
        <p:nvSpPr>
          <p:cNvPr id="1046" name="Google Shape;1046;p3"/>
          <p:cNvSpPr txBox="1"/>
          <p:nvPr/>
        </p:nvSpPr>
        <p:spPr>
          <a:xfrm>
            <a:off x="994173" y="347959"/>
            <a:ext cx="10829527" cy="784810"/>
          </a:xfrm>
          <a:prstGeom prst="rect">
            <a:avLst/>
          </a:prstGeom>
          <a:noFill/>
          <a:ln>
            <a:noFill/>
          </a:ln>
        </p:spPr>
        <p:txBody>
          <a:bodyPr spcFirstLastPara="1" wrap="square" lIns="45713" tIns="22850" rIns="45713" bIns="22850" anchor="t" anchorCtr="0">
            <a:spAutoFit/>
          </a:bodyPr>
          <a:lstStyle/>
          <a:p>
            <a:r>
              <a:rPr lang="en-US" sz="4800" b="1" dirty="0">
                <a:solidFill>
                  <a:srgbClr val="111128"/>
                </a:solidFill>
                <a:latin typeface="Poppins"/>
                <a:ea typeface="Poppins"/>
                <a:cs typeface="Poppins"/>
                <a:sym typeface="Poppins"/>
              </a:rPr>
              <a:t>A Highly </a:t>
            </a:r>
            <a:r>
              <a:rPr lang="en-US" sz="4800" b="1" dirty="0">
                <a:solidFill>
                  <a:srgbClr val="00642D"/>
                </a:solidFill>
                <a:latin typeface="Poppins"/>
                <a:ea typeface="Poppins"/>
                <a:cs typeface="Poppins"/>
                <a:sym typeface="Poppins"/>
              </a:rPr>
              <a:t>Optimized</a:t>
            </a:r>
            <a:r>
              <a:rPr lang="en-US" sz="4800" b="1" dirty="0">
                <a:solidFill>
                  <a:srgbClr val="111128"/>
                </a:solidFill>
                <a:latin typeface="Poppins"/>
                <a:ea typeface="Poppins"/>
                <a:cs typeface="Poppins"/>
                <a:sym typeface="Poppins"/>
              </a:rPr>
              <a:t> </a:t>
            </a:r>
            <a:r>
              <a:rPr lang="en-US" sz="4800" b="1" dirty="0" smtClean="0">
                <a:solidFill>
                  <a:srgbClr val="111128"/>
                </a:solidFill>
                <a:latin typeface="Poppins"/>
                <a:ea typeface="Poppins"/>
                <a:cs typeface="Poppins"/>
                <a:sym typeface="Poppins"/>
              </a:rPr>
              <a:t>OOHAPP</a:t>
            </a:r>
            <a:endParaRPr sz="4800" b="1" dirty="0">
              <a:solidFill>
                <a:srgbClr val="111128"/>
              </a:solidFill>
              <a:latin typeface="Poppins"/>
              <a:ea typeface="Poppins"/>
              <a:cs typeface="Poppins"/>
              <a:sym typeface="Poppins"/>
            </a:endParaRPr>
          </a:p>
        </p:txBody>
      </p:sp>
      <p:sp>
        <p:nvSpPr>
          <p:cNvPr id="1053" name="Google Shape;1053;p3"/>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7</a:t>
            </a:fld>
            <a:endParaRPr sz="1200">
              <a:solidFill>
                <a:srgbClr val="6C6F74"/>
              </a:solidFill>
              <a:latin typeface="Poppins"/>
              <a:ea typeface="Poppins"/>
              <a:cs typeface="Poppins"/>
              <a:sym typeface="Poppin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700" y="1737669"/>
            <a:ext cx="2571287" cy="39517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451" y="1728505"/>
            <a:ext cx="2545151" cy="39116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1086" y="1728505"/>
            <a:ext cx="2571204" cy="395164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6389" y="1728505"/>
            <a:ext cx="2565242" cy="3942481"/>
          </a:xfrm>
          <a:prstGeom prst="rect">
            <a:avLst/>
          </a:prstGeom>
        </p:spPr>
      </p:pic>
    </p:spTree>
    <p:extLst>
      <p:ext uri="{BB962C8B-B14F-4D97-AF65-F5344CB8AC3E}">
        <p14:creationId xmlns:p14="http://schemas.microsoft.com/office/powerpoint/2010/main" val="383984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4"/>
          <p:cNvSpPr txBox="1">
            <a:spLocks noGrp="1"/>
          </p:cNvSpPr>
          <p:nvPr>
            <p:ph type="title"/>
          </p:nvPr>
        </p:nvSpPr>
        <p:spPr>
          <a:xfrm>
            <a:off x="971235" y="751830"/>
            <a:ext cx="6648765" cy="1325563"/>
          </a:xfrm>
          <a:prstGeom prst="rect">
            <a:avLst/>
          </a:prstGeom>
          <a:noFill/>
          <a:ln>
            <a:noFill/>
          </a:ln>
        </p:spPr>
        <p:txBody>
          <a:bodyPr spcFirstLastPara="1" vert="horz" wrap="square" lIns="45713" tIns="22850" rIns="45713" bIns="22850" rtlCol="0" anchor="t" anchorCtr="0">
            <a:noAutofit/>
          </a:bodyPr>
          <a:lstStyle/>
          <a:p>
            <a:pPr>
              <a:buClr>
                <a:srgbClr val="548135"/>
              </a:buClr>
            </a:pPr>
            <a:r>
              <a:rPr lang="en-US" dirty="0">
                <a:solidFill>
                  <a:srgbClr val="548135"/>
                </a:solidFill>
              </a:rPr>
              <a:t>A Smartest</a:t>
            </a:r>
            <a:r>
              <a:rPr lang="en-US" dirty="0"/>
              <a:t> </a:t>
            </a:r>
            <a:r>
              <a:rPr lang="en-US" dirty="0">
                <a:solidFill>
                  <a:schemeClr val="dk1"/>
                </a:solidFill>
              </a:rPr>
              <a:t>OOHAPP</a:t>
            </a:r>
            <a:endParaRPr dirty="0">
              <a:solidFill>
                <a:schemeClr val="dk1"/>
              </a:solidFill>
            </a:endParaRPr>
          </a:p>
        </p:txBody>
      </p:sp>
      <p:sp>
        <p:nvSpPr>
          <p:cNvPr id="1059" name="Google Shape;1059;p4"/>
          <p:cNvSpPr txBox="1"/>
          <p:nvPr/>
        </p:nvSpPr>
        <p:spPr>
          <a:xfrm>
            <a:off x="990210" y="1556064"/>
            <a:ext cx="10231973" cy="766343"/>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3900"/>
            </a:pPr>
            <a:r>
              <a:rPr lang="en-US" sz="1950" b="1" dirty="0">
                <a:solidFill>
                  <a:schemeClr val="dk1"/>
                </a:solidFill>
                <a:latin typeface="Arial"/>
                <a:ea typeface="Arial"/>
                <a:cs typeface="Arial"/>
                <a:sym typeface="Arial"/>
              </a:rPr>
              <a:t>OOHAPP</a:t>
            </a:r>
            <a:r>
              <a:rPr lang="en-US" sz="1950" dirty="0">
                <a:solidFill>
                  <a:schemeClr val="dk1"/>
                </a:solidFill>
                <a:latin typeface="Arial"/>
                <a:ea typeface="Arial"/>
                <a:cs typeface="Arial"/>
                <a:sym typeface="Arial"/>
              </a:rPr>
              <a:t> is AI-powered SAAS based product for advertising industry, integrated to </a:t>
            </a:r>
            <a:r>
              <a:rPr lang="en-US" sz="1950" b="1" dirty="0">
                <a:solidFill>
                  <a:srgbClr val="548135"/>
                </a:solidFill>
                <a:latin typeface="Arial"/>
                <a:ea typeface="Arial"/>
                <a:cs typeface="Arial"/>
                <a:sym typeface="Arial"/>
              </a:rPr>
              <a:t>minimize the cost of booking hoarding, billboards and other display media.</a:t>
            </a:r>
            <a:r>
              <a:rPr lang="en-US" sz="1950" dirty="0">
                <a:solidFill>
                  <a:srgbClr val="548135"/>
                </a:solidFill>
                <a:latin typeface="Arial"/>
                <a:ea typeface="Arial"/>
                <a:cs typeface="Arial"/>
                <a:sym typeface="Arial"/>
              </a:rPr>
              <a:t> </a:t>
            </a:r>
            <a:endParaRPr sz="1950" dirty="0">
              <a:solidFill>
                <a:srgbClr val="263238"/>
              </a:solidFill>
              <a:latin typeface="Arial"/>
              <a:ea typeface="Arial"/>
              <a:cs typeface="Arial"/>
              <a:sym typeface="Arial"/>
            </a:endParaRPr>
          </a:p>
        </p:txBody>
      </p:sp>
      <p:sp>
        <p:nvSpPr>
          <p:cNvPr id="1060" name="Google Shape;1060;p4"/>
          <p:cNvSpPr txBox="1"/>
          <p:nvPr/>
        </p:nvSpPr>
        <p:spPr>
          <a:xfrm>
            <a:off x="983123" y="2750002"/>
            <a:ext cx="3164006" cy="1708140"/>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3600"/>
            </a:pPr>
            <a:r>
              <a:rPr lang="en-US" b="1" dirty="0">
                <a:solidFill>
                  <a:srgbClr val="43661C"/>
                </a:solidFill>
              </a:rPr>
              <a:t>F</a:t>
            </a:r>
            <a:r>
              <a:rPr lang="en-US" b="1" dirty="0">
                <a:solidFill>
                  <a:srgbClr val="43661C"/>
                </a:solidFill>
                <a:latin typeface="Arial"/>
                <a:ea typeface="Arial"/>
                <a:cs typeface="Arial"/>
                <a:sym typeface="Arial"/>
              </a:rPr>
              <a:t>lexible Features</a:t>
            </a:r>
            <a:r>
              <a:rPr lang="en-US" b="1" dirty="0">
                <a:solidFill>
                  <a:schemeClr val="dk1"/>
                </a:solidFill>
                <a:latin typeface="Arial"/>
                <a:ea typeface="Arial"/>
                <a:cs typeface="Arial"/>
                <a:sym typeface="Arial"/>
              </a:rPr>
              <a:t/>
            </a:r>
            <a:br>
              <a:rPr lang="en-US" b="1" dirty="0">
                <a:solidFill>
                  <a:schemeClr val="dk1"/>
                </a:solidFill>
                <a:latin typeface="Arial"/>
                <a:ea typeface="Arial"/>
                <a:cs typeface="Arial"/>
                <a:sym typeface="Arial"/>
              </a:rPr>
            </a:br>
            <a:r>
              <a:rPr lang="en-US" dirty="0">
                <a:solidFill>
                  <a:schemeClr val="dk1"/>
                </a:solidFill>
                <a:latin typeface="Arial"/>
                <a:ea typeface="Arial"/>
                <a:cs typeface="Arial"/>
                <a:sym typeface="Arial"/>
              </a:rPr>
              <a:t>The </a:t>
            </a:r>
            <a:r>
              <a:rPr lang="en-US" b="1" dirty="0">
                <a:solidFill>
                  <a:schemeClr val="accent6">
                    <a:lumMod val="75000"/>
                  </a:schemeClr>
                </a:solidFill>
                <a:latin typeface="Arial"/>
                <a:ea typeface="Arial"/>
                <a:cs typeface="Arial"/>
                <a:sym typeface="Arial"/>
              </a:rPr>
              <a:t>SaaS interface </a:t>
            </a:r>
            <a:r>
              <a:rPr lang="en-US" dirty="0">
                <a:solidFill>
                  <a:schemeClr val="dk1"/>
                </a:solidFill>
                <a:latin typeface="Arial"/>
                <a:ea typeface="Arial"/>
                <a:cs typeface="Arial"/>
                <a:sym typeface="Arial"/>
              </a:rPr>
              <a:t>is designed to help users quickly complete their advertising needs</a:t>
            </a:r>
            <a:endParaRPr b="1" dirty="0">
              <a:solidFill>
                <a:srgbClr val="548135"/>
              </a:solidFill>
              <a:latin typeface="Poppins"/>
              <a:ea typeface="Poppins"/>
              <a:cs typeface="Poppins"/>
              <a:sym typeface="Poppins"/>
            </a:endParaRPr>
          </a:p>
        </p:txBody>
      </p:sp>
      <p:sp>
        <p:nvSpPr>
          <p:cNvPr id="1061" name="Google Shape;1061;p4"/>
          <p:cNvSpPr txBox="1"/>
          <p:nvPr/>
        </p:nvSpPr>
        <p:spPr>
          <a:xfrm>
            <a:off x="1033935" y="4511795"/>
            <a:ext cx="3164006" cy="1708140"/>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3600"/>
            </a:pPr>
            <a:r>
              <a:rPr lang="en-US" b="1" dirty="0">
                <a:solidFill>
                  <a:srgbClr val="43661C"/>
                </a:solidFill>
                <a:latin typeface="Arial"/>
                <a:ea typeface="Arial"/>
                <a:cs typeface="Arial"/>
                <a:sym typeface="Arial"/>
              </a:rPr>
              <a:t>High Audience reach</a:t>
            </a:r>
            <a:endParaRPr dirty="0">
              <a:solidFill>
                <a:srgbClr val="43661C"/>
              </a:solidFill>
              <a:latin typeface="Arial"/>
              <a:ea typeface="Arial"/>
              <a:cs typeface="Arial"/>
              <a:sym typeface="Arial"/>
            </a:endParaRPr>
          </a:p>
          <a:p>
            <a:pPr>
              <a:lnSpc>
                <a:spcPct val="120000"/>
              </a:lnSpc>
              <a:buClr>
                <a:srgbClr val="000000"/>
              </a:buClr>
              <a:buSzPts val="3600"/>
            </a:pPr>
            <a:r>
              <a:rPr lang="en-US" dirty="0">
                <a:solidFill>
                  <a:schemeClr val="dk1"/>
                </a:solidFill>
                <a:latin typeface="Arial"/>
                <a:ea typeface="Arial"/>
                <a:cs typeface="Arial"/>
                <a:sym typeface="Arial"/>
              </a:rPr>
              <a:t>We provide a </a:t>
            </a:r>
            <a:r>
              <a:rPr lang="en-US" b="1" dirty="0">
                <a:solidFill>
                  <a:schemeClr val="accent6">
                    <a:lumMod val="75000"/>
                  </a:schemeClr>
                </a:solidFill>
                <a:latin typeface="Arial"/>
                <a:ea typeface="Arial"/>
                <a:cs typeface="Arial"/>
                <a:sym typeface="Arial"/>
              </a:rPr>
              <a:t>Ai based </a:t>
            </a:r>
            <a:r>
              <a:rPr lang="en-US" dirty="0">
                <a:solidFill>
                  <a:schemeClr val="dk1"/>
                </a:solidFill>
                <a:latin typeface="Arial"/>
                <a:ea typeface="Arial"/>
                <a:cs typeface="Arial"/>
                <a:sym typeface="Arial"/>
              </a:rPr>
              <a:t>integrated solutions to opt media &amp; maximized audience.</a:t>
            </a:r>
            <a:r>
              <a:rPr lang="en-US" dirty="0">
                <a:solidFill>
                  <a:srgbClr val="548135"/>
                </a:solidFill>
                <a:latin typeface="Poppins"/>
                <a:ea typeface="Poppins"/>
                <a:cs typeface="Poppins"/>
                <a:sym typeface="Poppins"/>
              </a:rPr>
              <a:t/>
            </a:r>
            <a:br>
              <a:rPr lang="en-US" dirty="0">
                <a:solidFill>
                  <a:srgbClr val="548135"/>
                </a:solidFill>
                <a:latin typeface="Poppins"/>
                <a:ea typeface="Poppins"/>
                <a:cs typeface="Poppins"/>
                <a:sym typeface="Poppins"/>
              </a:rPr>
            </a:br>
            <a:endParaRPr dirty="0">
              <a:solidFill>
                <a:srgbClr val="548135"/>
              </a:solidFill>
              <a:latin typeface="Poppins"/>
              <a:ea typeface="Poppins"/>
              <a:cs typeface="Poppins"/>
              <a:sym typeface="Poppins"/>
            </a:endParaRPr>
          </a:p>
        </p:txBody>
      </p:sp>
      <p:sp>
        <p:nvSpPr>
          <p:cNvPr id="1062" name="Google Shape;1062;p4"/>
          <p:cNvSpPr txBox="1"/>
          <p:nvPr/>
        </p:nvSpPr>
        <p:spPr>
          <a:xfrm>
            <a:off x="8335978" y="2735176"/>
            <a:ext cx="3038604" cy="1708140"/>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3600"/>
            </a:pPr>
            <a:r>
              <a:rPr lang="en-US" b="1" dirty="0">
                <a:solidFill>
                  <a:srgbClr val="43661C"/>
                </a:solidFill>
                <a:latin typeface="Arial"/>
                <a:ea typeface="Arial"/>
                <a:cs typeface="Arial"/>
                <a:sym typeface="Arial"/>
              </a:rPr>
              <a:t>Increase credibility</a:t>
            </a:r>
            <a:r>
              <a:rPr lang="en-US" b="1" dirty="0">
                <a:solidFill>
                  <a:schemeClr val="dk1"/>
                </a:solidFill>
                <a:latin typeface="Arial"/>
                <a:ea typeface="Arial"/>
                <a:cs typeface="Arial"/>
                <a:sym typeface="Arial"/>
              </a:rPr>
              <a:t/>
            </a:r>
            <a:br>
              <a:rPr lang="en-US" b="1" dirty="0">
                <a:solidFill>
                  <a:schemeClr val="dk1"/>
                </a:solidFill>
                <a:latin typeface="Arial"/>
                <a:ea typeface="Arial"/>
                <a:cs typeface="Arial"/>
                <a:sym typeface="Arial"/>
              </a:rPr>
            </a:br>
            <a:r>
              <a:rPr lang="en-US" dirty="0">
                <a:solidFill>
                  <a:schemeClr val="dk1"/>
                </a:solidFill>
                <a:latin typeface="Arial"/>
                <a:ea typeface="Arial"/>
                <a:cs typeface="Arial"/>
                <a:sym typeface="Arial"/>
              </a:rPr>
              <a:t>OOHAP has been integrated to offer </a:t>
            </a:r>
            <a:r>
              <a:rPr lang="en-US" b="1" dirty="0">
                <a:solidFill>
                  <a:schemeClr val="accent6">
                    <a:lumMod val="75000"/>
                  </a:schemeClr>
                </a:solidFill>
                <a:latin typeface="Arial"/>
                <a:ea typeface="Arial"/>
                <a:cs typeface="Arial"/>
                <a:sym typeface="Arial"/>
              </a:rPr>
              <a:t>real-time</a:t>
            </a:r>
            <a:r>
              <a:rPr lang="en-US" dirty="0">
                <a:solidFill>
                  <a:schemeClr val="dk1"/>
                </a:solidFill>
                <a:latin typeface="Arial"/>
                <a:ea typeface="Arial"/>
                <a:cs typeface="Arial"/>
                <a:sym typeface="Arial"/>
              </a:rPr>
              <a:t> listings, booking, insights of media expense</a:t>
            </a:r>
            <a:endParaRPr dirty="0">
              <a:solidFill>
                <a:schemeClr val="dk1"/>
              </a:solidFill>
              <a:latin typeface="Arial"/>
              <a:ea typeface="Arial"/>
              <a:cs typeface="Arial"/>
              <a:sym typeface="Arial"/>
            </a:endParaRPr>
          </a:p>
        </p:txBody>
      </p:sp>
      <p:sp>
        <p:nvSpPr>
          <p:cNvPr id="1063" name="Google Shape;1063;p4"/>
          <p:cNvSpPr txBox="1"/>
          <p:nvPr/>
        </p:nvSpPr>
        <p:spPr>
          <a:xfrm>
            <a:off x="8307977" y="4482588"/>
            <a:ext cx="3304903" cy="1375741"/>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3600"/>
            </a:pPr>
            <a:r>
              <a:rPr lang="en-US" b="1" dirty="0">
                <a:solidFill>
                  <a:srgbClr val="43661C"/>
                </a:solidFill>
              </a:rPr>
              <a:t>B</a:t>
            </a:r>
            <a:r>
              <a:rPr lang="en-US" b="1" dirty="0">
                <a:solidFill>
                  <a:srgbClr val="43661C"/>
                </a:solidFill>
                <a:latin typeface="Arial"/>
                <a:ea typeface="Arial"/>
                <a:cs typeface="Arial"/>
                <a:sym typeface="Arial"/>
              </a:rPr>
              <a:t>usiness Growth</a:t>
            </a:r>
            <a:endParaRPr dirty="0">
              <a:solidFill>
                <a:srgbClr val="43661C"/>
              </a:solidFill>
              <a:latin typeface="Arial"/>
              <a:ea typeface="Arial"/>
              <a:cs typeface="Arial"/>
              <a:sym typeface="Arial"/>
            </a:endParaRPr>
          </a:p>
          <a:p>
            <a:pPr>
              <a:lnSpc>
                <a:spcPct val="120000"/>
              </a:lnSpc>
              <a:buClr>
                <a:srgbClr val="000000"/>
              </a:buClr>
              <a:buSzPts val="3600"/>
            </a:pPr>
            <a:r>
              <a:rPr lang="en-US" dirty="0">
                <a:solidFill>
                  <a:schemeClr val="dk1"/>
                </a:solidFill>
                <a:latin typeface="Arial"/>
                <a:ea typeface="Arial"/>
                <a:cs typeface="Arial"/>
                <a:sym typeface="Arial"/>
              </a:rPr>
              <a:t>OOHAPP allows businesses to lease, track and maintain </a:t>
            </a:r>
            <a:r>
              <a:rPr lang="en-US" b="1" dirty="0">
                <a:solidFill>
                  <a:schemeClr val="accent6">
                    <a:lumMod val="75000"/>
                  </a:schemeClr>
                </a:solidFill>
                <a:latin typeface="Arial"/>
                <a:ea typeface="Arial"/>
                <a:cs typeface="Arial"/>
                <a:sym typeface="Arial"/>
              </a:rPr>
              <a:t>inventory</a:t>
            </a:r>
            <a:r>
              <a:rPr lang="en-US" dirty="0">
                <a:solidFill>
                  <a:schemeClr val="accent6">
                    <a:lumMod val="75000"/>
                  </a:schemeClr>
                </a:solidFill>
                <a:latin typeface="Arial"/>
                <a:ea typeface="Arial"/>
                <a:cs typeface="Arial"/>
                <a:sym typeface="Arial"/>
              </a:rPr>
              <a:t>.</a:t>
            </a:r>
            <a:endParaRPr dirty="0">
              <a:solidFill>
                <a:schemeClr val="accent6">
                  <a:lumMod val="75000"/>
                </a:schemeClr>
              </a:solidFill>
              <a:latin typeface="Arial"/>
              <a:ea typeface="Arial"/>
              <a:cs typeface="Arial"/>
              <a:sym typeface="Arial"/>
            </a:endParaRPr>
          </a:p>
        </p:txBody>
      </p:sp>
      <p:sp>
        <p:nvSpPr>
          <p:cNvPr id="1064" name="Google Shape;1064;p4"/>
          <p:cNvSpPr/>
          <p:nvPr/>
        </p:nvSpPr>
        <p:spPr>
          <a:xfrm>
            <a:off x="6212420" y="3226003"/>
            <a:ext cx="416028" cy="416028"/>
          </a:xfrm>
          <a:prstGeom prst="ellipse">
            <a:avLst/>
          </a:prstGeom>
          <a:solidFill>
            <a:schemeClr val="lt1"/>
          </a:solidFill>
          <a:ln>
            <a:noFill/>
          </a:ln>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065" name="Google Shape;1065;p4"/>
          <p:cNvSpPr/>
          <p:nvPr/>
        </p:nvSpPr>
        <p:spPr>
          <a:xfrm>
            <a:off x="7351194" y="5107948"/>
            <a:ext cx="416028" cy="416028"/>
          </a:xfrm>
          <a:prstGeom prst="ellipse">
            <a:avLst/>
          </a:prstGeom>
          <a:solidFill>
            <a:schemeClr val="lt1"/>
          </a:solidFill>
          <a:ln>
            <a:noFill/>
          </a:ln>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066" name="Google Shape;1066;p4"/>
          <p:cNvSpPr/>
          <p:nvPr/>
        </p:nvSpPr>
        <p:spPr>
          <a:xfrm>
            <a:off x="6248017" y="5771261"/>
            <a:ext cx="416028" cy="416028"/>
          </a:xfrm>
          <a:prstGeom prst="ellipse">
            <a:avLst/>
          </a:prstGeom>
          <a:solidFill>
            <a:schemeClr val="lt1"/>
          </a:solidFill>
          <a:ln>
            <a:noFill/>
          </a:ln>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067" name="Google Shape;1067;p4"/>
          <p:cNvSpPr/>
          <p:nvPr/>
        </p:nvSpPr>
        <p:spPr>
          <a:xfrm>
            <a:off x="5043220" y="5157851"/>
            <a:ext cx="416028" cy="416028"/>
          </a:xfrm>
          <a:prstGeom prst="ellipse">
            <a:avLst/>
          </a:prstGeom>
          <a:solidFill>
            <a:schemeClr val="lt1"/>
          </a:solidFill>
          <a:ln>
            <a:noFill/>
          </a:ln>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068" name="Google Shape;1068;p4"/>
          <p:cNvSpPr/>
          <p:nvPr/>
        </p:nvSpPr>
        <p:spPr>
          <a:xfrm>
            <a:off x="5101388" y="3851196"/>
            <a:ext cx="416028" cy="416028"/>
          </a:xfrm>
          <a:prstGeom prst="ellipse">
            <a:avLst/>
          </a:prstGeom>
          <a:solidFill>
            <a:schemeClr val="lt1"/>
          </a:solidFill>
          <a:ln>
            <a:noFill/>
          </a:ln>
        </p:spPr>
        <p:txBody>
          <a:bodyPr spcFirstLastPara="1" wrap="square" lIns="45713" tIns="22850" rIns="45713" bIns="22850" anchor="ctr" anchorCtr="0">
            <a:noAutofit/>
          </a:bodyPr>
          <a:lstStyle/>
          <a:p>
            <a:pPr algn="ctr">
              <a:buClr>
                <a:srgbClr val="FFFFFF"/>
              </a:buClr>
              <a:buSzPts val="1800"/>
            </a:pPr>
            <a:r>
              <a:rPr lang="en-US" sz="900">
                <a:solidFill>
                  <a:srgbClr val="FFFFFF"/>
                </a:solidFill>
                <a:latin typeface="Poppins"/>
                <a:ea typeface="Poppins"/>
                <a:cs typeface="Poppins"/>
                <a:sym typeface="Poppins"/>
              </a:rPr>
              <a:t> </a:t>
            </a:r>
            <a:endParaRPr sz="700">
              <a:solidFill>
                <a:srgbClr val="000000"/>
              </a:solidFill>
              <a:latin typeface="Arial"/>
              <a:ea typeface="Arial"/>
              <a:cs typeface="Arial"/>
              <a:sym typeface="Arial"/>
            </a:endParaRPr>
          </a:p>
        </p:txBody>
      </p:sp>
      <p:cxnSp>
        <p:nvCxnSpPr>
          <p:cNvPr id="1069" name="Google Shape;1069;p4"/>
          <p:cNvCxnSpPr/>
          <p:nvPr/>
        </p:nvCxnSpPr>
        <p:spPr>
          <a:xfrm rot="10800000" flipH="1">
            <a:off x="5725626" y="4071858"/>
            <a:ext cx="61915" cy="17877"/>
          </a:xfrm>
          <a:prstGeom prst="straightConnector1">
            <a:avLst/>
          </a:prstGeom>
          <a:noFill/>
          <a:ln w="38100" cap="flat" cmpd="sng">
            <a:solidFill>
              <a:srgbClr val="7F7F7F"/>
            </a:solidFill>
            <a:prstDash val="solid"/>
            <a:miter lim="800000"/>
            <a:headEnd type="none" w="sm" len="sm"/>
            <a:tailEnd type="none" w="sm" len="sm"/>
          </a:ln>
        </p:spPr>
      </p:cxnSp>
      <p:pic>
        <p:nvPicPr>
          <p:cNvPr id="1070" name="Google Shape;1070;p4"/>
          <p:cNvPicPr preferRelativeResize="0"/>
          <p:nvPr/>
        </p:nvPicPr>
        <p:blipFill rotWithShape="1">
          <a:blip r:embed="rId3">
            <a:alphaModFix/>
          </a:blip>
          <a:srcRect/>
          <a:stretch/>
        </p:blipFill>
        <p:spPr>
          <a:xfrm>
            <a:off x="4377913" y="2533938"/>
            <a:ext cx="3436175" cy="3903488"/>
          </a:xfrm>
          <a:prstGeom prst="rect">
            <a:avLst/>
          </a:prstGeom>
          <a:noFill/>
          <a:ln>
            <a:noFill/>
          </a:ln>
        </p:spPr>
      </p:pic>
      <p:sp>
        <p:nvSpPr>
          <p:cNvPr id="1071" name="Google Shape;1071;p4"/>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8</a:t>
            </a:fld>
            <a:endParaRPr sz="1200">
              <a:solidFill>
                <a:srgbClr val="6C6F74"/>
              </a:solidFill>
              <a:latin typeface="Poppins"/>
              <a:ea typeface="Poppins"/>
              <a:cs typeface="Poppins"/>
              <a:sym typeface="Poppins"/>
            </a:endParaRPr>
          </a:p>
        </p:txBody>
      </p:sp>
    </p:spTree>
    <p:extLst>
      <p:ext uri="{BB962C8B-B14F-4D97-AF65-F5344CB8AC3E}">
        <p14:creationId xmlns:p14="http://schemas.microsoft.com/office/powerpoint/2010/main" val="2748401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5"/>
          <p:cNvSpPr/>
          <p:nvPr/>
        </p:nvSpPr>
        <p:spPr>
          <a:xfrm rot="-1019183">
            <a:off x="1272825" y="1764112"/>
            <a:ext cx="4254321" cy="4254321"/>
          </a:xfrm>
          <a:prstGeom prst="arc">
            <a:avLst>
              <a:gd name="adj1" fmla="val 3160324"/>
              <a:gd name="adj2" fmla="val 6203190"/>
            </a:avLst>
          </a:prstGeom>
          <a:noFill/>
          <a:ln w="38100" cap="flat" cmpd="sng">
            <a:solidFill>
              <a:schemeClr val="accent6">
                <a:lumMod val="75000"/>
              </a:schemeClr>
            </a:solidFill>
            <a:prstDash val="solid"/>
            <a:miter lim="800000"/>
            <a:headEnd type="none" w="sm" len="sm"/>
            <a:tailEnd type="none" w="sm" len="sm"/>
          </a:ln>
        </p:spPr>
        <p:txBody>
          <a:bodyPr spcFirstLastPara="1" wrap="square" lIns="45713" tIns="22850" rIns="45713" bIns="22850" anchor="ctr" anchorCtr="0">
            <a:noAutofit/>
          </a:bodyPr>
          <a:lstStyle/>
          <a:p>
            <a:pPr algn="ctr">
              <a:buClr>
                <a:schemeClr val="dk1"/>
              </a:buClr>
              <a:buSzPts val="1800"/>
            </a:pPr>
            <a:endParaRPr sz="900">
              <a:solidFill>
                <a:srgbClr val="000000"/>
              </a:solidFill>
              <a:latin typeface="Open Sans Light"/>
              <a:ea typeface="Open Sans Light"/>
              <a:cs typeface="Open Sans Light"/>
              <a:sym typeface="Open Sans Light"/>
            </a:endParaRPr>
          </a:p>
        </p:txBody>
      </p:sp>
      <p:sp>
        <p:nvSpPr>
          <p:cNvPr id="1077" name="Google Shape;1077;p5"/>
          <p:cNvSpPr/>
          <p:nvPr/>
        </p:nvSpPr>
        <p:spPr>
          <a:xfrm>
            <a:off x="1753901" y="2239008"/>
            <a:ext cx="3402454" cy="3402454"/>
          </a:xfrm>
          <a:prstGeom prst="ellipse">
            <a:avLst/>
          </a:prstGeom>
          <a:solidFill>
            <a:srgbClr val="FF8200">
              <a:alpha val="3921"/>
            </a:srgbClr>
          </a:solidFill>
          <a:ln>
            <a:noFill/>
          </a:ln>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Open Sans Light"/>
              <a:ea typeface="Open Sans Light"/>
              <a:cs typeface="Open Sans Light"/>
              <a:sym typeface="Open Sans Light"/>
            </a:endParaRPr>
          </a:p>
        </p:txBody>
      </p:sp>
      <p:sp>
        <p:nvSpPr>
          <p:cNvPr id="1078" name="Google Shape;1078;p5"/>
          <p:cNvSpPr/>
          <p:nvPr/>
        </p:nvSpPr>
        <p:spPr>
          <a:xfrm>
            <a:off x="2438113" y="2909798"/>
            <a:ext cx="1973358" cy="1973358"/>
          </a:xfrm>
          <a:prstGeom prst="ellipse">
            <a:avLst/>
          </a:prstGeom>
          <a:solidFill>
            <a:srgbClr val="263238"/>
          </a:solidFill>
          <a:ln>
            <a:noFill/>
          </a:ln>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Open Sans Light"/>
              <a:ea typeface="Open Sans Light"/>
              <a:cs typeface="Open Sans Light"/>
              <a:sym typeface="Open Sans Light"/>
            </a:endParaRPr>
          </a:p>
        </p:txBody>
      </p:sp>
      <p:sp>
        <p:nvSpPr>
          <p:cNvPr id="1079" name="Google Shape;1079;p5"/>
          <p:cNvSpPr/>
          <p:nvPr/>
        </p:nvSpPr>
        <p:spPr>
          <a:xfrm rot="-1019183">
            <a:off x="1275754" y="1764111"/>
            <a:ext cx="4254321" cy="4254321"/>
          </a:xfrm>
          <a:prstGeom prst="arc">
            <a:avLst>
              <a:gd name="adj1" fmla="val 14105922"/>
              <a:gd name="adj2" fmla="val 381574"/>
            </a:avLst>
          </a:prstGeom>
          <a:noFill/>
          <a:ln w="38100" cap="flat" cmpd="sng">
            <a:solidFill>
              <a:schemeClr val="accent6">
                <a:lumMod val="75000"/>
              </a:schemeClr>
            </a:solidFill>
            <a:prstDash val="solid"/>
            <a:miter lim="800000"/>
            <a:headEnd type="none" w="sm" len="sm"/>
            <a:tailEnd type="none" w="sm" len="sm"/>
          </a:ln>
        </p:spPr>
        <p:txBody>
          <a:bodyPr spcFirstLastPara="1" wrap="square" lIns="45713" tIns="22850" rIns="45713" bIns="22850" anchor="ctr" anchorCtr="0">
            <a:noAutofit/>
          </a:bodyPr>
          <a:lstStyle/>
          <a:p>
            <a:pPr algn="ctr">
              <a:buClr>
                <a:schemeClr val="dk1"/>
              </a:buClr>
              <a:buSzPts val="1800"/>
            </a:pPr>
            <a:endParaRPr sz="900">
              <a:solidFill>
                <a:srgbClr val="000000"/>
              </a:solidFill>
              <a:latin typeface="Open Sans Light"/>
              <a:ea typeface="Open Sans Light"/>
              <a:cs typeface="Open Sans Light"/>
              <a:sym typeface="Open Sans Light"/>
            </a:endParaRPr>
          </a:p>
        </p:txBody>
      </p:sp>
      <p:sp>
        <p:nvSpPr>
          <p:cNvPr id="1080" name="Google Shape;1080;p5"/>
          <p:cNvSpPr/>
          <p:nvPr/>
        </p:nvSpPr>
        <p:spPr>
          <a:xfrm rot="-1019183">
            <a:off x="1593677" y="2087158"/>
            <a:ext cx="3644229" cy="3644229"/>
          </a:xfrm>
          <a:prstGeom prst="arc">
            <a:avLst>
              <a:gd name="adj1" fmla="val 10019408"/>
              <a:gd name="adj2" fmla="val 12861706"/>
            </a:avLst>
          </a:prstGeom>
          <a:noFill/>
          <a:ln w="38100" cap="flat" cmpd="sng">
            <a:solidFill>
              <a:schemeClr val="accent6">
                <a:lumMod val="75000"/>
              </a:schemeClr>
            </a:solidFill>
            <a:prstDash val="solid"/>
            <a:miter lim="800000"/>
            <a:headEnd type="none" w="sm" len="sm"/>
            <a:tailEnd type="none" w="sm" len="sm"/>
          </a:ln>
        </p:spPr>
        <p:txBody>
          <a:bodyPr spcFirstLastPara="1" wrap="square" lIns="45713" tIns="22850" rIns="45713" bIns="22850" anchor="ctr" anchorCtr="0">
            <a:noAutofit/>
          </a:bodyPr>
          <a:lstStyle/>
          <a:p>
            <a:pPr algn="ctr">
              <a:buClr>
                <a:schemeClr val="dk1"/>
              </a:buClr>
              <a:buSzPts val="1800"/>
            </a:pPr>
            <a:endParaRPr sz="900">
              <a:solidFill>
                <a:srgbClr val="000000"/>
              </a:solidFill>
              <a:latin typeface="Open Sans Light"/>
              <a:ea typeface="Open Sans Light"/>
              <a:cs typeface="Open Sans Light"/>
              <a:sym typeface="Open Sans Light"/>
            </a:endParaRPr>
          </a:p>
        </p:txBody>
      </p:sp>
      <p:sp>
        <p:nvSpPr>
          <p:cNvPr id="1081" name="Google Shape;1081;p5"/>
          <p:cNvSpPr/>
          <p:nvPr/>
        </p:nvSpPr>
        <p:spPr>
          <a:xfrm rot="-1019183">
            <a:off x="2066019" y="2410807"/>
            <a:ext cx="3031421" cy="3031421"/>
          </a:xfrm>
          <a:prstGeom prst="arc">
            <a:avLst>
              <a:gd name="adj1" fmla="val 10842563"/>
              <a:gd name="adj2" fmla="val 16270334"/>
            </a:avLst>
          </a:prstGeom>
          <a:noFill/>
          <a:ln w="38100" cap="flat" cmpd="sng">
            <a:solidFill>
              <a:schemeClr val="accent6">
                <a:lumMod val="75000"/>
              </a:schemeClr>
            </a:solidFill>
            <a:prstDash val="solid"/>
            <a:miter lim="800000"/>
            <a:headEnd type="none" w="sm" len="sm"/>
            <a:tailEnd type="none" w="sm" len="sm"/>
          </a:ln>
        </p:spPr>
        <p:txBody>
          <a:bodyPr spcFirstLastPara="1" wrap="square" lIns="45713" tIns="22850" rIns="45713" bIns="22850" anchor="ctr" anchorCtr="0">
            <a:noAutofit/>
          </a:bodyPr>
          <a:lstStyle/>
          <a:p>
            <a:pPr algn="ctr">
              <a:buClr>
                <a:schemeClr val="dk1"/>
              </a:buClr>
              <a:buSzPts val="1800"/>
            </a:pPr>
            <a:endParaRPr sz="900">
              <a:solidFill>
                <a:srgbClr val="000000"/>
              </a:solidFill>
              <a:latin typeface="Open Sans Light"/>
              <a:ea typeface="Open Sans Light"/>
              <a:cs typeface="Open Sans Light"/>
              <a:sym typeface="Open Sans Light"/>
            </a:endParaRPr>
          </a:p>
        </p:txBody>
      </p:sp>
      <p:sp>
        <p:nvSpPr>
          <p:cNvPr id="1082" name="Google Shape;1082;p5"/>
          <p:cNvSpPr/>
          <p:nvPr/>
        </p:nvSpPr>
        <p:spPr>
          <a:xfrm rot="-1019183">
            <a:off x="2278084" y="2748704"/>
            <a:ext cx="2327461" cy="2327461"/>
          </a:xfrm>
          <a:prstGeom prst="arc">
            <a:avLst>
              <a:gd name="adj1" fmla="val 19227699"/>
              <a:gd name="adj2" fmla="val 3942085"/>
            </a:avLst>
          </a:prstGeom>
          <a:noFill/>
          <a:ln w="38100" cap="flat" cmpd="sng">
            <a:solidFill>
              <a:schemeClr val="accent6">
                <a:lumMod val="75000"/>
              </a:schemeClr>
            </a:solidFill>
            <a:prstDash val="solid"/>
            <a:miter lim="800000"/>
            <a:headEnd type="none" w="sm" len="sm"/>
            <a:tailEnd type="none" w="sm" len="sm"/>
          </a:ln>
        </p:spPr>
        <p:txBody>
          <a:bodyPr spcFirstLastPara="1" wrap="square" lIns="45713" tIns="22850" rIns="45713" bIns="22850" anchor="ctr" anchorCtr="0">
            <a:noAutofit/>
          </a:bodyPr>
          <a:lstStyle/>
          <a:p>
            <a:pPr algn="ctr">
              <a:buClr>
                <a:schemeClr val="dk1"/>
              </a:buClr>
              <a:buSzPts val="1800"/>
            </a:pPr>
            <a:endParaRPr sz="900">
              <a:solidFill>
                <a:srgbClr val="000000"/>
              </a:solidFill>
              <a:latin typeface="Open Sans Light"/>
              <a:ea typeface="Open Sans Light"/>
              <a:cs typeface="Open Sans Light"/>
              <a:sym typeface="Open Sans Light"/>
            </a:endParaRPr>
          </a:p>
        </p:txBody>
      </p:sp>
      <p:sp>
        <p:nvSpPr>
          <p:cNvPr id="1083" name="Google Shape;1083;p5"/>
          <p:cNvSpPr/>
          <p:nvPr/>
        </p:nvSpPr>
        <p:spPr>
          <a:xfrm>
            <a:off x="3264094" y="5722991"/>
            <a:ext cx="513801" cy="513801"/>
          </a:xfrm>
          <a:prstGeom prst="ellipse">
            <a:avLst/>
          </a:prstGeom>
          <a:solidFill>
            <a:schemeClr val="lt1"/>
          </a:solidFill>
          <a:ln>
            <a:noFill/>
          </a:ln>
          <a:effectLst>
            <a:outerShdw blurRad="825500" dist="266700" dir="5400000" algn="l" rotWithShape="0">
              <a:srgbClr val="424242">
                <a:alpha val="30980"/>
              </a:srgbClr>
            </a:outerShdw>
          </a:effectLst>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084" name="Google Shape;1084;p5"/>
          <p:cNvSpPr/>
          <p:nvPr/>
        </p:nvSpPr>
        <p:spPr>
          <a:xfrm>
            <a:off x="1817009" y="3970183"/>
            <a:ext cx="513801" cy="513801"/>
          </a:xfrm>
          <a:prstGeom prst="ellipse">
            <a:avLst/>
          </a:prstGeom>
          <a:solidFill>
            <a:schemeClr val="lt1"/>
          </a:solidFill>
          <a:ln>
            <a:noFill/>
          </a:ln>
          <a:effectLst>
            <a:outerShdw blurRad="825500" dist="266700" dir="5400000" algn="l" rotWithShape="0">
              <a:srgbClr val="424242">
                <a:alpha val="30980"/>
              </a:srgbClr>
            </a:outerShdw>
          </a:effectLst>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085" name="Google Shape;1085;p5"/>
          <p:cNvSpPr/>
          <p:nvPr/>
        </p:nvSpPr>
        <p:spPr>
          <a:xfrm>
            <a:off x="2818754" y="2314736"/>
            <a:ext cx="513801" cy="513801"/>
          </a:xfrm>
          <a:prstGeom prst="ellipse">
            <a:avLst/>
          </a:prstGeom>
          <a:solidFill>
            <a:schemeClr val="lt1"/>
          </a:solidFill>
          <a:ln>
            <a:noFill/>
          </a:ln>
          <a:effectLst>
            <a:outerShdw blurRad="825500" dist="266700" dir="5400000" algn="l" rotWithShape="0">
              <a:srgbClr val="424242">
                <a:alpha val="30980"/>
              </a:srgbClr>
            </a:outerShdw>
          </a:effectLst>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086" name="Google Shape;1086;p5"/>
          <p:cNvSpPr/>
          <p:nvPr/>
        </p:nvSpPr>
        <p:spPr>
          <a:xfrm>
            <a:off x="3718519" y="4631904"/>
            <a:ext cx="513801" cy="513801"/>
          </a:xfrm>
          <a:prstGeom prst="ellipse">
            <a:avLst/>
          </a:prstGeom>
          <a:solidFill>
            <a:schemeClr val="lt1"/>
          </a:solidFill>
          <a:ln>
            <a:noFill/>
          </a:ln>
          <a:effectLst>
            <a:outerShdw blurRad="825500" dist="266700" dir="5400000" algn="l" rotWithShape="0">
              <a:srgbClr val="424242">
                <a:alpha val="30980"/>
              </a:srgbClr>
            </a:outerShdw>
          </a:effectLst>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087" name="Google Shape;1087;p5"/>
          <p:cNvSpPr/>
          <p:nvPr/>
        </p:nvSpPr>
        <p:spPr>
          <a:xfrm>
            <a:off x="3606759" y="2564532"/>
            <a:ext cx="513801" cy="513801"/>
          </a:xfrm>
          <a:prstGeom prst="ellipse">
            <a:avLst/>
          </a:prstGeom>
          <a:solidFill>
            <a:schemeClr val="lt1"/>
          </a:solidFill>
          <a:ln>
            <a:noFill/>
          </a:ln>
          <a:effectLst>
            <a:outerShdw blurRad="825500" dist="266700" dir="5400000" algn="l" rotWithShape="0">
              <a:srgbClr val="424242">
                <a:alpha val="30980"/>
              </a:srgbClr>
            </a:outerShdw>
          </a:effectLst>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grpSp>
        <p:nvGrpSpPr>
          <p:cNvPr id="1088" name="Google Shape;1088;p5"/>
          <p:cNvGrpSpPr/>
          <p:nvPr/>
        </p:nvGrpSpPr>
        <p:grpSpPr>
          <a:xfrm>
            <a:off x="2679495" y="3170392"/>
            <a:ext cx="1498358" cy="1498358"/>
            <a:chOff x="3847263" y="6287444"/>
            <a:chExt cx="2996715" cy="2996715"/>
          </a:xfrm>
        </p:grpSpPr>
        <p:sp>
          <p:nvSpPr>
            <p:cNvPr id="1089" name="Google Shape;1089;p5"/>
            <p:cNvSpPr/>
            <p:nvPr/>
          </p:nvSpPr>
          <p:spPr>
            <a:xfrm>
              <a:off x="3847263" y="6287444"/>
              <a:ext cx="2996715" cy="2996715"/>
            </a:xfrm>
            <a:prstGeom prst="arc">
              <a:avLst>
                <a:gd name="adj1" fmla="val 15351146"/>
                <a:gd name="adj2" fmla="val 14617159"/>
              </a:avLst>
            </a:prstGeom>
            <a:noFill/>
            <a:ln w="76200" cap="flat" cmpd="sng">
              <a:solidFill>
                <a:srgbClr val="D3D2D2"/>
              </a:solidFill>
              <a:prstDash val="solid"/>
              <a:miter lim="800000"/>
              <a:headEnd type="none" w="sm" len="sm"/>
              <a:tailEnd type="none" w="sm" len="sm"/>
            </a:ln>
          </p:spPr>
          <p:txBody>
            <a:bodyPr spcFirstLastPara="1" wrap="square" lIns="45713" tIns="22850" rIns="45713" bIns="22850" anchor="ctr" anchorCtr="0">
              <a:noAutofit/>
            </a:bodyPr>
            <a:lstStyle/>
            <a:p>
              <a:pPr algn="ctr">
                <a:buClr>
                  <a:schemeClr val="dk1"/>
                </a:buClr>
                <a:buSzPts val="1800"/>
              </a:pPr>
              <a:endParaRPr sz="900">
                <a:solidFill>
                  <a:srgbClr val="000000"/>
                </a:solidFill>
                <a:latin typeface="Poppins"/>
                <a:ea typeface="Poppins"/>
                <a:cs typeface="Poppins"/>
                <a:sym typeface="Poppins"/>
              </a:endParaRPr>
            </a:p>
          </p:txBody>
        </p:sp>
        <p:sp>
          <p:nvSpPr>
            <p:cNvPr id="1090" name="Google Shape;1090;p5"/>
            <p:cNvSpPr/>
            <p:nvPr/>
          </p:nvSpPr>
          <p:spPr>
            <a:xfrm>
              <a:off x="4207882" y="6647872"/>
              <a:ext cx="2286000" cy="2286000"/>
            </a:xfrm>
            <a:prstGeom prst="ellipse">
              <a:avLst/>
            </a:prstGeom>
            <a:noFill/>
            <a:ln w="57150" cap="flat" cmpd="sng">
              <a:solidFill>
                <a:srgbClr val="384952"/>
              </a:solidFill>
              <a:prstDash val="dash"/>
              <a:miter lim="800000"/>
              <a:headEnd type="none" w="sm" len="sm"/>
              <a:tailEnd type="none" w="sm" len="sm"/>
            </a:ln>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grpSp>
      <p:grpSp>
        <p:nvGrpSpPr>
          <p:cNvPr id="1091" name="Google Shape;1091;p5"/>
          <p:cNvGrpSpPr/>
          <p:nvPr/>
        </p:nvGrpSpPr>
        <p:grpSpPr>
          <a:xfrm>
            <a:off x="4697389" y="2331587"/>
            <a:ext cx="1371600" cy="1371600"/>
            <a:chOff x="9186854" y="4767860"/>
            <a:chExt cx="2743200" cy="2743200"/>
          </a:xfrm>
        </p:grpSpPr>
        <p:sp>
          <p:nvSpPr>
            <p:cNvPr id="1092" name="Google Shape;1092;p5"/>
            <p:cNvSpPr/>
            <p:nvPr/>
          </p:nvSpPr>
          <p:spPr>
            <a:xfrm>
              <a:off x="9186854" y="4767860"/>
              <a:ext cx="2743200" cy="2743200"/>
            </a:xfrm>
            <a:prstGeom prst="ellipse">
              <a:avLst/>
            </a:prstGeom>
            <a:solidFill>
              <a:schemeClr val="lt1"/>
            </a:solidFill>
            <a:ln>
              <a:noFill/>
            </a:ln>
            <a:effectLst>
              <a:outerShdw blurRad="825500" dist="266700" dir="5400000" algn="l" rotWithShape="0">
                <a:srgbClr val="424242">
                  <a:alpha val="30980"/>
                </a:srgbClr>
              </a:outerShdw>
            </a:effectLst>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093" name="Google Shape;1093;p5"/>
            <p:cNvSpPr txBox="1"/>
            <p:nvPr/>
          </p:nvSpPr>
          <p:spPr>
            <a:xfrm>
              <a:off x="9245662" y="6267430"/>
              <a:ext cx="2607072" cy="584736"/>
            </a:xfrm>
            <a:prstGeom prst="rect">
              <a:avLst/>
            </a:prstGeom>
            <a:noFill/>
            <a:ln>
              <a:noFill/>
            </a:ln>
          </p:spPr>
          <p:txBody>
            <a:bodyPr spcFirstLastPara="1" wrap="square" lIns="45713" tIns="22850" rIns="45713" bIns="22850" anchor="t" anchorCtr="0">
              <a:spAutoFit/>
            </a:bodyPr>
            <a:lstStyle/>
            <a:p>
              <a:pPr algn="ctr">
                <a:buClr>
                  <a:srgbClr val="000000"/>
                </a:buClr>
                <a:buSzPts val="2600"/>
              </a:pPr>
              <a:r>
                <a:rPr lang="en-US" sz="1600" dirty="0">
                  <a:solidFill>
                    <a:srgbClr val="263238"/>
                  </a:solidFill>
                  <a:latin typeface="Poppins"/>
                  <a:ea typeface="Poppins"/>
                  <a:cs typeface="Poppins"/>
                  <a:sym typeface="Poppins"/>
                </a:rPr>
                <a:t> Employees</a:t>
              </a:r>
              <a:endParaRPr sz="1600" dirty="0">
                <a:solidFill>
                  <a:srgbClr val="263238"/>
                </a:solidFill>
                <a:latin typeface="Poppins"/>
                <a:ea typeface="Poppins"/>
                <a:cs typeface="Poppins"/>
                <a:sym typeface="Poppins"/>
              </a:endParaRPr>
            </a:p>
          </p:txBody>
        </p:sp>
        <p:sp>
          <p:nvSpPr>
            <p:cNvPr id="1094" name="Google Shape;1094;p5"/>
            <p:cNvSpPr txBox="1"/>
            <p:nvPr/>
          </p:nvSpPr>
          <p:spPr>
            <a:xfrm>
              <a:off x="9615874" y="5292954"/>
              <a:ext cx="2158792" cy="1200288"/>
            </a:xfrm>
            <a:prstGeom prst="rect">
              <a:avLst/>
            </a:prstGeom>
            <a:noFill/>
            <a:ln>
              <a:noFill/>
            </a:ln>
          </p:spPr>
          <p:txBody>
            <a:bodyPr spcFirstLastPara="1" wrap="square" lIns="45713" tIns="22850" rIns="45713" bIns="22850" anchor="t" anchorCtr="0">
              <a:spAutoFit/>
            </a:bodyPr>
            <a:lstStyle/>
            <a:p>
              <a:pPr algn="ctr">
                <a:lnSpc>
                  <a:spcPct val="120000"/>
                </a:lnSpc>
                <a:buClr>
                  <a:srgbClr val="548135"/>
                </a:buClr>
                <a:buSzPts val="5400"/>
              </a:pPr>
              <a:r>
                <a:rPr lang="en-US" sz="3000" b="1" dirty="0">
                  <a:solidFill>
                    <a:srgbClr val="548135"/>
                  </a:solidFill>
                  <a:latin typeface="Poppins"/>
                  <a:ea typeface="Poppins"/>
                  <a:cs typeface="Poppins"/>
                  <a:sym typeface="Poppins"/>
                </a:rPr>
                <a:t>60+ </a:t>
              </a:r>
              <a:endParaRPr sz="3000" b="1" dirty="0">
                <a:solidFill>
                  <a:srgbClr val="548135"/>
                </a:solidFill>
                <a:latin typeface="Poppins"/>
                <a:ea typeface="Poppins"/>
                <a:cs typeface="Poppins"/>
                <a:sym typeface="Poppins"/>
              </a:endParaRPr>
            </a:p>
          </p:txBody>
        </p:sp>
      </p:grpSp>
      <p:grpSp>
        <p:nvGrpSpPr>
          <p:cNvPr id="1095" name="Google Shape;1095;p5"/>
          <p:cNvGrpSpPr/>
          <p:nvPr/>
        </p:nvGrpSpPr>
        <p:grpSpPr>
          <a:xfrm>
            <a:off x="3748264" y="2666578"/>
            <a:ext cx="227156" cy="317769"/>
            <a:chOff x="3436896" y="1002913"/>
            <a:chExt cx="1326694" cy="1855920"/>
          </a:xfrm>
        </p:grpSpPr>
        <p:sp>
          <p:nvSpPr>
            <p:cNvPr id="1096" name="Google Shape;1096;p5"/>
            <p:cNvSpPr/>
            <p:nvPr/>
          </p:nvSpPr>
          <p:spPr>
            <a:xfrm>
              <a:off x="3797528" y="1354498"/>
              <a:ext cx="327160" cy="327160"/>
            </a:xfrm>
            <a:custGeom>
              <a:avLst/>
              <a:gdLst/>
              <a:ahLst/>
              <a:cxnLst/>
              <a:rect l="l" t="t" r="r" b="b"/>
              <a:pathLst>
                <a:path w="327160" h="327160" extrusionOk="0">
                  <a:moveTo>
                    <a:pt x="163580" y="327160"/>
                  </a:moveTo>
                  <a:cubicBezTo>
                    <a:pt x="73358" y="327160"/>
                    <a:pt x="0" y="253760"/>
                    <a:pt x="0" y="163580"/>
                  </a:cubicBezTo>
                  <a:cubicBezTo>
                    <a:pt x="0" y="73401"/>
                    <a:pt x="73401" y="0"/>
                    <a:pt x="163580" y="0"/>
                  </a:cubicBezTo>
                  <a:cubicBezTo>
                    <a:pt x="253760" y="0"/>
                    <a:pt x="327160" y="73401"/>
                    <a:pt x="327160" y="163580"/>
                  </a:cubicBezTo>
                  <a:cubicBezTo>
                    <a:pt x="327160" y="253760"/>
                    <a:pt x="253760" y="327160"/>
                    <a:pt x="163580" y="327160"/>
                  </a:cubicBezTo>
                  <a:close/>
                  <a:moveTo>
                    <a:pt x="163580" y="60785"/>
                  </a:moveTo>
                  <a:cubicBezTo>
                    <a:pt x="106916" y="60785"/>
                    <a:pt x="60828" y="106873"/>
                    <a:pt x="60828" y="163538"/>
                  </a:cubicBezTo>
                  <a:cubicBezTo>
                    <a:pt x="60828" y="220202"/>
                    <a:pt x="106916" y="266290"/>
                    <a:pt x="163580" y="266290"/>
                  </a:cubicBezTo>
                  <a:cubicBezTo>
                    <a:pt x="220245" y="266290"/>
                    <a:pt x="266333" y="220202"/>
                    <a:pt x="266333" y="163538"/>
                  </a:cubicBezTo>
                  <a:cubicBezTo>
                    <a:pt x="266333" y="106916"/>
                    <a:pt x="220245" y="60785"/>
                    <a:pt x="163580" y="60785"/>
                  </a:cubicBezTo>
                  <a:close/>
                </a:path>
              </a:pathLst>
            </a:custGeom>
            <a:solidFill>
              <a:srgbClr val="263238"/>
            </a:solidFill>
            <a:ln>
              <a:noFill/>
            </a:ln>
          </p:spPr>
          <p:txBody>
            <a:bodyPr spcFirstLastPara="1" wrap="square" lIns="45713" tIns="22850" rIns="45713" bIns="22850" anchor="ctr" anchorCtr="0">
              <a:noAutofit/>
            </a:bodyPr>
            <a:lstStyle/>
            <a:p>
              <a:pPr>
                <a:buClr>
                  <a:schemeClr val="dk1"/>
                </a:buClr>
                <a:buSzPts val="3600"/>
              </a:pPr>
              <a:endParaRPr>
                <a:solidFill>
                  <a:srgbClr val="000000"/>
                </a:solidFill>
                <a:latin typeface="Calibri"/>
                <a:ea typeface="Calibri"/>
                <a:cs typeface="Calibri"/>
                <a:sym typeface="Calibri"/>
              </a:endParaRPr>
            </a:p>
          </p:txBody>
        </p:sp>
        <p:sp>
          <p:nvSpPr>
            <p:cNvPr id="1097" name="Google Shape;1097;p5"/>
            <p:cNvSpPr/>
            <p:nvPr/>
          </p:nvSpPr>
          <p:spPr>
            <a:xfrm>
              <a:off x="3826880" y="1723499"/>
              <a:ext cx="766885" cy="1135334"/>
            </a:xfrm>
            <a:custGeom>
              <a:avLst/>
              <a:gdLst/>
              <a:ahLst/>
              <a:cxnLst/>
              <a:rect l="l" t="t" r="r" b="b"/>
              <a:pathLst>
                <a:path w="766885" h="1135334" extrusionOk="0">
                  <a:moveTo>
                    <a:pt x="736429" y="1135334"/>
                  </a:moveTo>
                  <a:lnTo>
                    <a:pt x="483817" y="1135334"/>
                  </a:lnTo>
                  <a:cubicBezTo>
                    <a:pt x="467038" y="1135334"/>
                    <a:pt x="453403" y="1121699"/>
                    <a:pt x="453403" y="1104920"/>
                  </a:cubicBezTo>
                  <a:lnTo>
                    <a:pt x="453403" y="737619"/>
                  </a:lnTo>
                  <a:cubicBezTo>
                    <a:pt x="453403" y="724876"/>
                    <a:pt x="443039" y="714511"/>
                    <a:pt x="430296" y="714511"/>
                  </a:cubicBezTo>
                  <a:lnTo>
                    <a:pt x="134016" y="714511"/>
                  </a:lnTo>
                  <a:cubicBezTo>
                    <a:pt x="60105" y="714511"/>
                    <a:pt x="0" y="654406"/>
                    <a:pt x="0" y="580495"/>
                  </a:cubicBezTo>
                  <a:lnTo>
                    <a:pt x="0" y="148119"/>
                  </a:lnTo>
                  <a:cubicBezTo>
                    <a:pt x="0" y="66435"/>
                    <a:pt x="66477" y="0"/>
                    <a:pt x="148161" y="0"/>
                  </a:cubicBezTo>
                  <a:cubicBezTo>
                    <a:pt x="223261" y="0"/>
                    <a:pt x="284386" y="61125"/>
                    <a:pt x="284386" y="136225"/>
                  </a:cubicBezTo>
                  <a:lnTo>
                    <a:pt x="284386" y="349631"/>
                  </a:lnTo>
                  <a:lnTo>
                    <a:pt x="426642" y="408887"/>
                  </a:lnTo>
                  <a:cubicBezTo>
                    <a:pt x="457311" y="421630"/>
                    <a:pt x="477148" y="451407"/>
                    <a:pt x="477148" y="484624"/>
                  </a:cubicBezTo>
                  <a:cubicBezTo>
                    <a:pt x="477148" y="487852"/>
                    <a:pt x="476978" y="491038"/>
                    <a:pt x="476595" y="494181"/>
                  </a:cubicBezTo>
                  <a:lnTo>
                    <a:pt x="524595" y="494946"/>
                  </a:lnTo>
                  <a:cubicBezTo>
                    <a:pt x="592729" y="496050"/>
                    <a:pt x="648161" y="552418"/>
                    <a:pt x="648161" y="620551"/>
                  </a:cubicBezTo>
                  <a:lnTo>
                    <a:pt x="648161" y="954508"/>
                  </a:lnTo>
                  <a:lnTo>
                    <a:pt x="654958" y="954508"/>
                  </a:lnTo>
                  <a:cubicBezTo>
                    <a:pt x="716677" y="954508"/>
                    <a:pt x="766886" y="1004716"/>
                    <a:pt x="766886" y="1066436"/>
                  </a:cubicBezTo>
                  <a:lnTo>
                    <a:pt x="766886" y="1104878"/>
                  </a:lnTo>
                  <a:cubicBezTo>
                    <a:pt x="766843" y="1121699"/>
                    <a:pt x="753208" y="1135334"/>
                    <a:pt x="736429" y="1135334"/>
                  </a:cubicBezTo>
                  <a:close/>
                  <a:moveTo>
                    <a:pt x="514230" y="1074507"/>
                  </a:moveTo>
                  <a:lnTo>
                    <a:pt x="706016" y="1074507"/>
                  </a:lnTo>
                  <a:lnTo>
                    <a:pt x="706016" y="1066478"/>
                  </a:lnTo>
                  <a:cubicBezTo>
                    <a:pt x="706016" y="1038316"/>
                    <a:pt x="683078" y="1015378"/>
                    <a:pt x="654915" y="1015378"/>
                  </a:cubicBezTo>
                  <a:lnTo>
                    <a:pt x="617706" y="1015378"/>
                  </a:lnTo>
                  <a:cubicBezTo>
                    <a:pt x="600927" y="1015378"/>
                    <a:pt x="587292" y="1001743"/>
                    <a:pt x="587292" y="984964"/>
                  </a:cubicBezTo>
                  <a:lnTo>
                    <a:pt x="587292" y="620594"/>
                  </a:lnTo>
                  <a:cubicBezTo>
                    <a:pt x="587292" y="585465"/>
                    <a:pt x="558704" y="556368"/>
                    <a:pt x="523533" y="555816"/>
                  </a:cubicBezTo>
                  <a:lnTo>
                    <a:pt x="440363" y="554457"/>
                  </a:lnTo>
                  <a:cubicBezTo>
                    <a:pt x="439640" y="554414"/>
                    <a:pt x="438961" y="554414"/>
                    <a:pt x="438281" y="554329"/>
                  </a:cubicBezTo>
                  <a:cubicBezTo>
                    <a:pt x="419209" y="566223"/>
                    <a:pt x="396271" y="569791"/>
                    <a:pt x="374225" y="563972"/>
                  </a:cubicBezTo>
                  <a:lnTo>
                    <a:pt x="215870" y="522471"/>
                  </a:lnTo>
                  <a:cubicBezTo>
                    <a:pt x="153428" y="506118"/>
                    <a:pt x="109846" y="449623"/>
                    <a:pt x="109846" y="385100"/>
                  </a:cubicBezTo>
                  <a:lnTo>
                    <a:pt x="109846" y="255544"/>
                  </a:lnTo>
                  <a:cubicBezTo>
                    <a:pt x="109846" y="238723"/>
                    <a:pt x="123482" y="225130"/>
                    <a:pt x="140260" y="225130"/>
                  </a:cubicBezTo>
                  <a:cubicBezTo>
                    <a:pt x="157081" y="225130"/>
                    <a:pt x="170674" y="238765"/>
                    <a:pt x="170674" y="255544"/>
                  </a:cubicBezTo>
                  <a:lnTo>
                    <a:pt x="170674" y="385100"/>
                  </a:lnTo>
                  <a:cubicBezTo>
                    <a:pt x="170674" y="422012"/>
                    <a:pt x="195608" y="454295"/>
                    <a:pt x="231289" y="463640"/>
                  </a:cubicBezTo>
                  <a:lnTo>
                    <a:pt x="389687" y="505140"/>
                  </a:lnTo>
                  <a:cubicBezTo>
                    <a:pt x="398522" y="507392"/>
                    <a:pt x="404936" y="503781"/>
                    <a:pt x="408037" y="501402"/>
                  </a:cubicBezTo>
                  <a:cubicBezTo>
                    <a:pt x="411096" y="499024"/>
                    <a:pt x="416278" y="493672"/>
                    <a:pt x="416278" y="484581"/>
                  </a:cubicBezTo>
                  <a:cubicBezTo>
                    <a:pt x="416278" y="475959"/>
                    <a:pt x="411181" y="468313"/>
                    <a:pt x="403237" y="464999"/>
                  </a:cubicBezTo>
                  <a:lnTo>
                    <a:pt x="242248" y="397928"/>
                  </a:lnTo>
                  <a:cubicBezTo>
                    <a:pt x="230907" y="393213"/>
                    <a:pt x="223516" y="382126"/>
                    <a:pt x="223516" y="369850"/>
                  </a:cubicBezTo>
                  <a:lnTo>
                    <a:pt x="223516" y="136140"/>
                  </a:lnTo>
                  <a:cubicBezTo>
                    <a:pt x="223516" y="94555"/>
                    <a:pt x="189704" y="60743"/>
                    <a:pt x="148118" y="60743"/>
                  </a:cubicBezTo>
                  <a:cubicBezTo>
                    <a:pt x="99992" y="60743"/>
                    <a:pt x="60828" y="99907"/>
                    <a:pt x="60828" y="148034"/>
                  </a:cubicBezTo>
                  <a:lnTo>
                    <a:pt x="60828" y="580410"/>
                  </a:lnTo>
                  <a:cubicBezTo>
                    <a:pt x="60828" y="620764"/>
                    <a:pt x="93662" y="653599"/>
                    <a:pt x="134016" y="653599"/>
                  </a:cubicBezTo>
                  <a:lnTo>
                    <a:pt x="430296" y="653599"/>
                  </a:lnTo>
                  <a:cubicBezTo>
                    <a:pt x="476595" y="653599"/>
                    <a:pt x="514230" y="691276"/>
                    <a:pt x="514230" y="737534"/>
                  </a:cubicBezTo>
                  <a:lnTo>
                    <a:pt x="514230" y="1074507"/>
                  </a:lnTo>
                  <a:close/>
                </a:path>
              </a:pathLst>
            </a:custGeom>
            <a:solidFill>
              <a:srgbClr val="263238"/>
            </a:solidFill>
            <a:ln>
              <a:noFill/>
            </a:ln>
          </p:spPr>
          <p:txBody>
            <a:bodyPr spcFirstLastPara="1" wrap="square" lIns="45713" tIns="22850" rIns="45713" bIns="22850" anchor="ctr" anchorCtr="0">
              <a:noAutofit/>
            </a:bodyPr>
            <a:lstStyle/>
            <a:p>
              <a:pPr>
                <a:buClr>
                  <a:schemeClr val="dk1"/>
                </a:buClr>
                <a:buSzPts val="3600"/>
              </a:pPr>
              <a:endParaRPr>
                <a:solidFill>
                  <a:srgbClr val="000000"/>
                </a:solidFill>
                <a:latin typeface="Calibri"/>
                <a:ea typeface="Calibri"/>
                <a:cs typeface="Calibri"/>
                <a:sym typeface="Calibri"/>
              </a:endParaRPr>
            </a:p>
          </p:txBody>
        </p:sp>
        <p:sp>
          <p:nvSpPr>
            <p:cNvPr id="1098" name="Google Shape;1098;p5"/>
            <p:cNvSpPr/>
            <p:nvPr/>
          </p:nvSpPr>
          <p:spPr>
            <a:xfrm>
              <a:off x="3870078" y="2495864"/>
              <a:ext cx="255800" cy="362968"/>
            </a:xfrm>
            <a:custGeom>
              <a:avLst/>
              <a:gdLst/>
              <a:ahLst/>
              <a:cxnLst/>
              <a:rect l="l" t="t" r="r" b="b"/>
              <a:pathLst>
                <a:path w="255800" h="362968" extrusionOk="0">
                  <a:moveTo>
                    <a:pt x="225386" y="362969"/>
                  </a:moveTo>
                  <a:lnTo>
                    <a:pt x="83937" y="362969"/>
                  </a:lnTo>
                  <a:cubicBezTo>
                    <a:pt x="69197" y="362969"/>
                    <a:pt x="56582" y="352392"/>
                    <a:pt x="53991" y="337865"/>
                  </a:cubicBezTo>
                  <a:lnTo>
                    <a:pt x="469" y="35723"/>
                  </a:lnTo>
                  <a:cubicBezTo>
                    <a:pt x="-1103" y="26888"/>
                    <a:pt x="1319" y="17798"/>
                    <a:pt x="7095" y="10874"/>
                  </a:cubicBezTo>
                  <a:cubicBezTo>
                    <a:pt x="12873" y="3993"/>
                    <a:pt x="21410" y="0"/>
                    <a:pt x="30416" y="0"/>
                  </a:cubicBezTo>
                  <a:lnTo>
                    <a:pt x="225386" y="0"/>
                  </a:lnTo>
                  <a:cubicBezTo>
                    <a:pt x="242208" y="0"/>
                    <a:pt x="255800" y="13593"/>
                    <a:pt x="255800" y="30414"/>
                  </a:cubicBezTo>
                  <a:lnTo>
                    <a:pt x="255800" y="332555"/>
                  </a:lnTo>
                  <a:cubicBezTo>
                    <a:pt x="255800" y="349334"/>
                    <a:pt x="242165" y="362969"/>
                    <a:pt x="225386" y="362969"/>
                  </a:cubicBezTo>
                  <a:close/>
                  <a:moveTo>
                    <a:pt x="109423" y="302141"/>
                  </a:moveTo>
                  <a:lnTo>
                    <a:pt x="194973" y="302141"/>
                  </a:lnTo>
                  <a:lnTo>
                    <a:pt x="194973" y="60828"/>
                  </a:lnTo>
                  <a:lnTo>
                    <a:pt x="66691" y="60828"/>
                  </a:lnTo>
                  <a:lnTo>
                    <a:pt x="109423" y="302141"/>
                  </a:lnTo>
                  <a:close/>
                </a:path>
              </a:pathLst>
            </a:custGeom>
            <a:solidFill>
              <a:srgbClr val="263238"/>
            </a:solidFill>
            <a:ln>
              <a:noFill/>
            </a:ln>
          </p:spPr>
          <p:txBody>
            <a:bodyPr spcFirstLastPara="1" wrap="square" lIns="45713" tIns="22850" rIns="45713" bIns="22850" anchor="ctr" anchorCtr="0">
              <a:noAutofit/>
            </a:bodyPr>
            <a:lstStyle/>
            <a:p>
              <a:pPr>
                <a:buClr>
                  <a:schemeClr val="dk1"/>
                </a:buClr>
                <a:buSzPts val="3600"/>
              </a:pPr>
              <a:endParaRPr>
                <a:solidFill>
                  <a:srgbClr val="000000"/>
                </a:solidFill>
                <a:latin typeface="Calibri"/>
                <a:ea typeface="Calibri"/>
                <a:cs typeface="Calibri"/>
                <a:sym typeface="Calibri"/>
              </a:endParaRPr>
            </a:p>
          </p:txBody>
        </p:sp>
        <p:sp>
          <p:nvSpPr>
            <p:cNvPr id="1099" name="Google Shape;1099;p5"/>
            <p:cNvSpPr/>
            <p:nvPr/>
          </p:nvSpPr>
          <p:spPr>
            <a:xfrm>
              <a:off x="3551004" y="1880592"/>
              <a:ext cx="790064" cy="676100"/>
            </a:xfrm>
            <a:custGeom>
              <a:avLst/>
              <a:gdLst/>
              <a:ahLst/>
              <a:cxnLst/>
              <a:rect l="l" t="t" r="r" b="b"/>
              <a:pathLst>
                <a:path w="790064" h="676100" extrusionOk="0">
                  <a:moveTo>
                    <a:pt x="759693" y="676100"/>
                  </a:moveTo>
                  <a:lnTo>
                    <a:pt x="209908" y="676100"/>
                  </a:lnTo>
                  <a:cubicBezTo>
                    <a:pt x="118073" y="676100"/>
                    <a:pt x="40339" y="604398"/>
                    <a:pt x="32948" y="512860"/>
                  </a:cubicBezTo>
                  <a:lnTo>
                    <a:pt x="325" y="108433"/>
                  </a:lnTo>
                  <a:cubicBezTo>
                    <a:pt x="-4092" y="53510"/>
                    <a:pt x="36983" y="5043"/>
                    <a:pt x="91907" y="371"/>
                  </a:cubicBezTo>
                  <a:cubicBezTo>
                    <a:pt x="146405" y="-4344"/>
                    <a:pt x="195254" y="36476"/>
                    <a:pt x="200309" y="91145"/>
                  </a:cubicBezTo>
                  <a:lnTo>
                    <a:pt x="232252" y="437760"/>
                  </a:lnTo>
                  <a:cubicBezTo>
                    <a:pt x="235352" y="471274"/>
                    <a:pt x="263090" y="496548"/>
                    <a:pt x="296732" y="496548"/>
                  </a:cubicBezTo>
                  <a:lnTo>
                    <a:pt x="586513" y="496548"/>
                  </a:lnTo>
                  <a:cubicBezTo>
                    <a:pt x="603334" y="496548"/>
                    <a:pt x="616927" y="510184"/>
                    <a:pt x="616927" y="526962"/>
                  </a:cubicBezTo>
                  <a:cubicBezTo>
                    <a:pt x="616927" y="543741"/>
                    <a:pt x="603334" y="557376"/>
                    <a:pt x="586513" y="557376"/>
                  </a:cubicBezTo>
                  <a:lnTo>
                    <a:pt x="296732" y="557376"/>
                  </a:lnTo>
                  <a:cubicBezTo>
                    <a:pt x="231445" y="557376"/>
                    <a:pt x="177668" y="508357"/>
                    <a:pt x="171679" y="443324"/>
                  </a:cubicBezTo>
                  <a:lnTo>
                    <a:pt x="139736" y="96709"/>
                  </a:lnTo>
                  <a:cubicBezTo>
                    <a:pt x="137740" y="75173"/>
                    <a:pt x="118497" y="59074"/>
                    <a:pt x="97046" y="60943"/>
                  </a:cubicBezTo>
                  <a:cubicBezTo>
                    <a:pt x="75425" y="62812"/>
                    <a:pt x="59242" y="81885"/>
                    <a:pt x="60983" y="103506"/>
                  </a:cubicBezTo>
                  <a:lnTo>
                    <a:pt x="93606" y="507932"/>
                  </a:lnTo>
                  <a:cubicBezTo>
                    <a:pt x="98448" y="568080"/>
                    <a:pt x="149548" y="615230"/>
                    <a:pt x="209908" y="615230"/>
                  </a:cubicBezTo>
                  <a:lnTo>
                    <a:pt x="759650" y="615230"/>
                  </a:lnTo>
                  <a:cubicBezTo>
                    <a:pt x="776471" y="615230"/>
                    <a:pt x="790064" y="628823"/>
                    <a:pt x="790064" y="645644"/>
                  </a:cubicBezTo>
                  <a:cubicBezTo>
                    <a:pt x="790064" y="662465"/>
                    <a:pt x="776471" y="676100"/>
                    <a:pt x="759693" y="676100"/>
                  </a:cubicBezTo>
                  <a:close/>
                </a:path>
              </a:pathLst>
            </a:custGeom>
            <a:solidFill>
              <a:srgbClr val="263238"/>
            </a:solidFill>
            <a:ln>
              <a:noFill/>
            </a:ln>
          </p:spPr>
          <p:txBody>
            <a:bodyPr spcFirstLastPara="1" wrap="square" lIns="45713" tIns="22850" rIns="45713" bIns="22850" anchor="ctr" anchorCtr="0">
              <a:noAutofit/>
            </a:bodyPr>
            <a:lstStyle/>
            <a:p>
              <a:pPr>
                <a:buClr>
                  <a:schemeClr val="dk1"/>
                </a:buClr>
                <a:buSzPts val="3600"/>
              </a:pPr>
              <a:endParaRPr>
                <a:solidFill>
                  <a:srgbClr val="000000"/>
                </a:solidFill>
                <a:latin typeface="Calibri"/>
                <a:ea typeface="Calibri"/>
                <a:cs typeface="Calibri"/>
                <a:sym typeface="Calibri"/>
              </a:endParaRPr>
            </a:p>
          </p:txBody>
        </p:sp>
        <p:sp>
          <p:nvSpPr>
            <p:cNvPr id="1100" name="Google Shape;1100;p5"/>
            <p:cNvSpPr/>
            <p:nvPr/>
          </p:nvSpPr>
          <p:spPr>
            <a:xfrm>
              <a:off x="3676128" y="2798005"/>
              <a:ext cx="664982" cy="60827"/>
            </a:xfrm>
            <a:custGeom>
              <a:avLst/>
              <a:gdLst/>
              <a:ahLst/>
              <a:cxnLst/>
              <a:rect l="l" t="t" r="r" b="b"/>
              <a:pathLst>
                <a:path w="664982" h="60827" extrusionOk="0">
                  <a:moveTo>
                    <a:pt x="634569" y="60828"/>
                  </a:moveTo>
                  <a:lnTo>
                    <a:pt x="30414" y="60828"/>
                  </a:lnTo>
                  <a:cubicBezTo>
                    <a:pt x="13593" y="60828"/>
                    <a:pt x="0" y="47192"/>
                    <a:pt x="0" y="30414"/>
                  </a:cubicBezTo>
                  <a:cubicBezTo>
                    <a:pt x="0" y="13635"/>
                    <a:pt x="13635" y="0"/>
                    <a:pt x="30414" y="0"/>
                  </a:cubicBezTo>
                  <a:lnTo>
                    <a:pt x="634569" y="0"/>
                  </a:lnTo>
                  <a:cubicBezTo>
                    <a:pt x="651390" y="0"/>
                    <a:pt x="664982" y="13635"/>
                    <a:pt x="664982" y="30414"/>
                  </a:cubicBezTo>
                  <a:cubicBezTo>
                    <a:pt x="664982" y="47192"/>
                    <a:pt x="651347" y="60828"/>
                    <a:pt x="634569" y="60828"/>
                  </a:cubicBezTo>
                  <a:close/>
                </a:path>
              </a:pathLst>
            </a:custGeom>
            <a:solidFill>
              <a:srgbClr val="263238"/>
            </a:solidFill>
            <a:ln>
              <a:noFill/>
            </a:ln>
          </p:spPr>
          <p:txBody>
            <a:bodyPr spcFirstLastPara="1" wrap="square" lIns="45713" tIns="22850" rIns="45713" bIns="22850" anchor="ctr" anchorCtr="0">
              <a:noAutofit/>
            </a:bodyPr>
            <a:lstStyle/>
            <a:p>
              <a:pPr>
                <a:buClr>
                  <a:schemeClr val="dk1"/>
                </a:buClr>
                <a:buSzPts val="3600"/>
              </a:pPr>
              <a:endParaRPr>
                <a:solidFill>
                  <a:srgbClr val="000000"/>
                </a:solidFill>
                <a:latin typeface="Calibri"/>
                <a:ea typeface="Calibri"/>
                <a:cs typeface="Calibri"/>
                <a:sym typeface="Calibri"/>
              </a:endParaRPr>
            </a:p>
          </p:txBody>
        </p:sp>
        <p:sp>
          <p:nvSpPr>
            <p:cNvPr id="1101" name="Google Shape;1101;p5"/>
            <p:cNvSpPr/>
            <p:nvPr/>
          </p:nvSpPr>
          <p:spPr>
            <a:xfrm>
              <a:off x="3436896" y="1002913"/>
              <a:ext cx="1326694" cy="781412"/>
            </a:xfrm>
            <a:custGeom>
              <a:avLst/>
              <a:gdLst/>
              <a:ahLst/>
              <a:cxnLst/>
              <a:rect l="l" t="t" r="r" b="b"/>
              <a:pathLst>
                <a:path w="1326694" h="781412" extrusionOk="0">
                  <a:moveTo>
                    <a:pt x="1082195" y="781413"/>
                  </a:moveTo>
                  <a:lnTo>
                    <a:pt x="809023" y="781413"/>
                  </a:lnTo>
                  <a:cubicBezTo>
                    <a:pt x="792244" y="781413"/>
                    <a:pt x="778609" y="767778"/>
                    <a:pt x="778609" y="750999"/>
                  </a:cubicBezTo>
                  <a:cubicBezTo>
                    <a:pt x="778609" y="734221"/>
                    <a:pt x="792244" y="720585"/>
                    <a:pt x="809023" y="720585"/>
                  </a:cubicBezTo>
                  <a:lnTo>
                    <a:pt x="1082195" y="720585"/>
                  </a:lnTo>
                  <a:cubicBezTo>
                    <a:pt x="1183461" y="720585"/>
                    <a:pt x="1265867" y="638179"/>
                    <a:pt x="1265867" y="536913"/>
                  </a:cubicBezTo>
                  <a:lnTo>
                    <a:pt x="1265867" y="244542"/>
                  </a:lnTo>
                  <a:cubicBezTo>
                    <a:pt x="1265867" y="143234"/>
                    <a:pt x="1183461" y="60828"/>
                    <a:pt x="1082195" y="60828"/>
                  </a:cubicBezTo>
                  <a:lnTo>
                    <a:pt x="244500" y="60828"/>
                  </a:lnTo>
                  <a:cubicBezTo>
                    <a:pt x="143233" y="60828"/>
                    <a:pt x="60828" y="143234"/>
                    <a:pt x="60828" y="244542"/>
                  </a:cubicBezTo>
                  <a:lnTo>
                    <a:pt x="60828" y="536913"/>
                  </a:lnTo>
                  <a:cubicBezTo>
                    <a:pt x="60828" y="638179"/>
                    <a:pt x="143233" y="720585"/>
                    <a:pt x="244500" y="720585"/>
                  </a:cubicBezTo>
                  <a:lnTo>
                    <a:pt x="296662" y="720585"/>
                  </a:lnTo>
                  <a:cubicBezTo>
                    <a:pt x="313440" y="720585"/>
                    <a:pt x="327075" y="734221"/>
                    <a:pt x="327075" y="750999"/>
                  </a:cubicBezTo>
                  <a:cubicBezTo>
                    <a:pt x="327075" y="767820"/>
                    <a:pt x="313440" y="781413"/>
                    <a:pt x="296662" y="781413"/>
                  </a:cubicBezTo>
                  <a:lnTo>
                    <a:pt x="244500" y="781413"/>
                  </a:lnTo>
                  <a:cubicBezTo>
                    <a:pt x="109677" y="781413"/>
                    <a:pt x="0" y="671736"/>
                    <a:pt x="0" y="536913"/>
                  </a:cubicBezTo>
                  <a:lnTo>
                    <a:pt x="0" y="244542"/>
                  </a:lnTo>
                  <a:cubicBezTo>
                    <a:pt x="0" y="109719"/>
                    <a:pt x="109677" y="0"/>
                    <a:pt x="244500" y="0"/>
                  </a:cubicBezTo>
                  <a:lnTo>
                    <a:pt x="1082195" y="0"/>
                  </a:lnTo>
                  <a:cubicBezTo>
                    <a:pt x="1217018" y="0"/>
                    <a:pt x="1326695" y="109719"/>
                    <a:pt x="1326695" y="244542"/>
                  </a:cubicBezTo>
                  <a:lnTo>
                    <a:pt x="1326695" y="536913"/>
                  </a:lnTo>
                  <a:cubicBezTo>
                    <a:pt x="1326737" y="671736"/>
                    <a:pt x="1217018" y="781413"/>
                    <a:pt x="1082195" y="781413"/>
                  </a:cubicBezTo>
                  <a:close/>
                </a:path>
              </a:pathLst>
            </a:custGeom>
            <a:solidFill>
              <a:srgbClr val="263238"/>
            </a:solidFill>
            <a:ln>
              <a:noFill/>
            </a:ln>
          </p:spPr>
          <p:txBody>
            <a:bodyPr spcFirstLastPara="1" wrap="square" lIns="45713" tIns="22850" rIns="45713" bIns="22850" anchor="ctr" anchorCtr="0">
              <a:noAutofit/>
            </a:bodyPr>
            <a:lstStyle/>
            <a:p>
              <a:pPr>
                <a:buClr>
                  <a:schemeClr val="dk1"/>
                </a:buClr>
                <a:buSzPts val="3600"/>
              </a:pPr>
              <a:endParaRPr>
                <a:solidFill>
                  <a:srgbClr val="000000"/>
                </a:solidFill>
                <a:latin typeface="Calibri"/>
                <a:ea typeface="Calibri"/>
                <a:cs typeface="Calibri"/>
                <a:sym typeface="Calibri"/>
              </a:endParaRPr>
            </a:p>
          </p:txBody>
        </p:sp>
        <p:sp>
          <p:nvSpPr>
            <p:cNvPr id="1102" name="Google Shape;1102;p5"/>
            <p:cNvSpPr/>
            <p:nvPr/>
          </p:nvSpPr>
          <p:spPr>
            <a:xfrm>
              <a:off x="4278924" y="1241551"/>
              <a:ext cx="263699" cy="263656"/>
            </a:xfrm>
            <a:custGeom>
              <a:avLst/>
              <a:gdLst/>
              <a:ahLst/>
              <a:cxnLst/>
              <a:rect l="l" t="t" r="r" b="b"/>
              <a:pathLst>
                <a:path w="263699" h="263656" extrusionOk="0">
                  <a:moveTo>
                    <a:pt x="30414" y="263657"/>
                  </a:moveTo>
                  <a:cubicBezTo>
                    <a:pt x="22640" y="263657"/>
                    <a:pt x="14867" y="260683"/>
                    <a:pt x="8920" y="254737"/>
                  </a:cubicBezTo>
                  <a:cubicBezTo>
                    <a:pt x="-2973" y="242843"/>
                    <a:pt x="-2973" y="223601"/>
                    <a:pt x="8920" y="211707"/>
                  </a:cubicBezTo>
                  <a:lnTo>
                    <a:pt x="211750" y="8920"/>
                  </a:lnTo>
                  <a:cubicBezTo>
                    <a:pt x="223643" y="-2973"/>
                    <a:pt x="242885" y="-2973"/>
                    <a:pt x="254779" y="8920"/>
                  </a:cubicBezTo>
                  <a:cubicBezTo>
                    <a:pt x="266673" y="20814"/>
                    <a:pt x="266673" y="40056"/>
                    <a:pt x="254779" y="51950"/>
                  </a:cubicBezTo>
                  <a:lnTo>
                    <a:pt x="51950" y="254737"/>
                  </a:lnTo>
                  <a:cubicBezTo>
                    <a:pt x="46003" y="260683"/>
                    <a:pt x="38187" y="263657"/>
                    <a:pt x="30414" y="263657"/>
                  </a:cubicBezTo>
                  <a:close/>
                </a:path>
              </a:pathLst>
            </a:custGeom>
            <a:solidFill>
              <a:srgbClr val="263238"/>
            </a:solidFill>
            <a:ln>
              <a:noFill/>
            </a:ln>
          </p:spPr>
          <p:txBody>
            <a:bodyPr spcFirstLastPara="1" wrap="square" lIns="45713" tIns="22850" rIns="45713" bIns="22850" anchor="ctr" anchorCtr="0">
              <a:noAutofit/>
            </a:bodyPr>
            <a:lstStyle/>
            <a:p>
              <a:pPr>
                <a:buClr>
                  <a:schemeClr val="dk1"/>
                </a:buClr>
                <a:buSzPts val="3600"/>
              </a:pPr>
              <a:endParaRPr>
                <a:solidFill>
                  <a:srgbClr val="000000"/>
                </a:solidFill>
                <a:latin typeface="Calibri"/>
                <a:ea typeface="Calibri"/>
                <a:cs typeface="Calibri"/>
                <a:sym typeface="Calibri"/>
              </a:endParaRPr>
            </a:p>
          </p:txBody>
        </p:sp>
        <p:sp>
          <p:nvSpPr>
            <p:cNvPr id="1103" name="Google Shape;1103;p5"/>
            <p:cNvSpPr/>
            <p:nvPr/>
          </p:nvSpPr>
          <p:spPr>
            <a:xfrm>
              <a:off x="3602005" y="1192532"/>
              <a:ext cx="263699" cy="263699"/>
            </a:xfrm>
            <a:custGeom>
              <a:avLst/>
              <a:gdLst/>
              <a:ahLst/>
              <a:cxnLst/>
              <a:rect l="l" t="t" r="r" b="b"/>
              <a:pathLst>
                <a:path w="263699" h="263699" extrusionOk="0">
                  <a:moveTo>
                    <a:pt x="30414" y="263699"/>
                  </a:moveTo>
                  <a:cubicBezTo>
                    <a:pt x="22641" y="263699"/>
                    <a:pt x="14867" y="260726"/>
                    <a:pt x="8920" y="254779"/>
                  </a:cubicBezTo>
                  <a:cubicBezTo>
                    <a:pt x="-2973" y="242885"/>
                    <a:pt x="-2973" y="223643"/>
                    <a:pt x="8920" y="211749"/>
                  </a:cubicBezTo>
                  <a:lnTo>
                    <a:pt x="211749" y="8920"/>
                  </a:lnTo>
                  <a:cubicBezTo>
                    <a:pt x="223643" y="-2973"/>
                    <a:pt x="242885" y="-2973"/>
                    <a:pt x="254779" y="8920"/>
                  </a:cubicBezTo>
                  <a:cubicBezTo>
                    <a:pt x="266673" y="20814"/>
                    <a:pt x="266673" y="40056"/>
                    <a:pt x="254779" y="51950"/>
                  </a:cubicBezTo>
                  <a:lnTo>
                    <a:pt x="51950" y="254779"/>
                  </a:lnTo>
                  <a:cubicBezTo>
                    <a:pt x="45961" y="260726"/>
                    <a:pt x="38187" y="263699"/>
                    <a:pt x="30414" y="263699"/>
                  </a:cubicBezTo>
                  <a:close/>
                </a:path>
              </a:pathLst>
            </a:custGeom>
            <a:solidFill>
              <a:srgbClr val="263238"/>
            </a:solidFill>
            <a:ln>
              <a:noFill/>
            </a:ln>
          </p:spPr>
          <p:txBody>
            <a:bodyPr spcFirstLastPara="1" wrap="square" lIns="45713" tIns="22850" rIns="45713" bIns="22850" anchor="ctr" anchorCtr="0">
              <a:noAutofit/>
            </a:bodyPr>
            <a:lstStyle/>
            <a:p>
              <a:pPr>
                <a:buClr>
                  <a:schemeClr val="dk1"/>
                </a:buClr>
                <a:buSzPts val="3600"/>
              </a:pPr>
              <a:endParaRPr>
                <a:solidFill>
                  <a:srgbClr val="000000"/>
                </a:solidFill>
                <a:latin typeface="Calibri"/>
                <a:ea typeface="Calibri"/>
                <a:cs typeface="Calibri"/>
                <a:sym typeface="Calibri"/>
              </a:endParaRPr>
            </a:p>
          </p:txBody>
        </p:sp>
      </p:grpSp>
      <p:sp>
        <p:nvSpPr>
          <p:cNvPr id="1104" name="Google Shape;1104;p5"/>
          <p:cNvSpPr/>
          <p:nvPr/>
        </p:nvSpPr>
        <p:spPr>
          <a:xfrm>
            <a:off x="4555003" y="4536035"/>
            <a:ext cx="1371600" cy="1371600"/>
          </a:xfrm>
          <a:prstGeom prst="ellipse">
            <a:avLst/>
          </a:prstGeom>
          <a:solidFill>
            <a:schemeClr val="lt1"/>
          </a:solidFill>
          <a:ln>
            <a:noFill/>
          </a:ln>
          <a:effectLst>
            <a:outerShdw blurRad="825500" dist="266700" dir="5400000" algn="l" rotWithShape="0">
              <a:srgbClr val="424242">
                <a:alpha val="30980"/>
              </a:srgbClr>
            </a:outerShdw>
          </a:effectLst>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105" name="Google Shape;1105;p5"/>
          <p:cNvSpPr txBox="1"/>
          <p:nvPr/>
        </p:nvSpPr>
        <p:spPr>
          <a:xfrm>
            <a:off x="4668781" y="5108977"/>
            <a:ext cx="1159596" cy="538589"/>
          </a:xfrm>
          <a:prstGeom prst="rect">
            <a:avLst/>
          </a:prstGeom>
          <a:noFill/>
          <a:ln>
            <a:noFill/>
          </a:ln>
        </p:spPr>
        <p:txBody>
          <a:bodyPr spcFirstLastPara="1" wrap="square" lIns="45713" tIns="22850" rIns="45713" bIns="22850" anchor="t" anchorCtr="0">
            <a:spAutoFit/>
          </a:bodyPr>
          <a:lstStyle/>
          <a:p>
            <a:pPr algn="ctr">
              <a:buClr>
                <a:srgbClr val="000000"/>
              </a:buClr>
              <a:buSzPts val="2600"/>
            </a:pPr>
            <a:r>
              <a:rPr lang="en-US" sz="1600" dirty="0">
                <a:solidFill>
                  <a:srgbClr val="263238"/>
                </a:solidFill>
                <a:latin typeface="Poppins"/>
                <a:ea typeface="Poppins"/>
                <a:cs typeface="Poppins"/>
                <a:sym typeface="Poppins"/>
              </a:rPr>
              <a:t>Vendors Relation</a:t>
            </a:r>
            <a:endParaRPr sz="1600" dirty="0">
              <a:solidFill>
                <a:srgbClr val="263238"/>
              </a:solidFill>
              <a:latin typeface="Poppins"/>
              <a:ea typeface="Poppins"/>
              <a:cs typeface="Poppins"/>
              <a:sym typeface="Poppins"/>
            </a:endParaRPr>
          </a:p>
        </p:txBody>
      </p:sp>
      <p:sp>
        <p:nvSpPr>
          <p:cNvPr id="1106" name="Google Shape;1106;p5"/>
          <p:cNvSpPr txBox="1"/>
          <p:nvPr/>
        </p:nvSpPr>
        <p:spPr>
          <a:xfrm>
            <a:off x="4757816" y="4613965"/>
            <a:ext cx="965973" cy="600144"/>
          </a:xfrm>
          <a:prstGeom prst="rect">
            <a:avLst/>
          </a:prstGeom>
          <a:noFill/>
          <a:ln>
            <a:noFill/>
          </a:ln>
        </p:spPr>
        <p:txBody>
          <a:bodyPr spcFirstLastPara="1" wrap="square" lIns="45713" tIns="22850" rIns="45713" bIns="22850" anchor="t" anchorCtr="0">
            <a:spAutoFit/>
          </a:bodyPr>
          <a:lstStyle/>
          <a:p>
            <a:pPr algn="ctr">
              <a:lnSpc>
                <a:spcPct val="120000"/>
              </a:lnSpc>
              <a:buClr>
                <a:srgbClr val="548135"/>
              </a:buClr>
              <a:buSzPts val="5400"/>
            </a:pPr>
            <a:r>
              <a:rPr lang="en-US" sz="3000" b="1" dirty="0">
                <a:solidFill>
                  <a:srgbClr val="548135"/>
                </a:solidFill>
                <a:latin typeface="Poppins"/>
                <a:ea typeface="Poppins"/>
                <a:cs typeface="Poppins"/>
                <a:sym typeface="Poppins"/>
              </a:rPr>
              <a:t>75+</a:t>
            </a:r>
            <a:r>
              <a:rPr lang="en-US" sz="3000" b="1" dirty="0">
                <a:solidFill>
                  <a:srgbClr val="FF8200"/>
                </a:solidFill>
                <a:latin typeface="Poppins"/>
                <a:ea typeface="Poppins"/>
                <a:cs typeface="Poppins"/>
                <a:sym typeface="Poppins"/>
              </a:rPr>
              <a:t> </a:t>
            </a:r>
            <a:endParaRPr sz="3000" b="1" dirty="0">
              <a:solidFill>
                <a:srgbClr val="FF8200"/>
              </a:solidFill>
              <a:latin typeface="Poppins"/>
              <a:ea typeface="Poppins"/>
              <a:cs typeface="Poppins"/>
              <a:sym typeface="Poppins"/>
            </a:endParaRPr>
          </a:p>
        </p:txBody>
      </p:sp>
      <p:pic>
        <p:nvPicPr>
          <p:cNvPr id="1107" name="Google Shape;1107;p5" descr="Route (Two Pins With A Path) outline"/>
          <p:cNvPicPr preferRelativeResize="0"/>
          <p:nvPr/>
        </p:nvPicPr>
        <p:blipFill rotWithShape="1">
          <a:blip r:embed="rId3">
            <a:alphaModFix/>
          </a:blip>
          <a:srcRect/>
          <a:stretch/>
        </p:blipFill>
        <p:spPr>
          <a:xfrm>
            <a:off x="3304910" y="5786221"/>
            <a:ext cx="387528" cy="387528"/>
          </a:xfrm>
          <a:prstGeom prst="rect">
            <a:avLst/>
          </a:prstGeom>
          <a:noFill/>
          <a:ln>
            <a:noFill/>
          </a:ln>
        </p:spPr>
      </p:pic>
      <p:sp>
        <p:nvSpPr>
          <p:cNvPr id="1108" name="Google Shape;1108;p5"/>
          <p:cNvSpPr/>
          <p:nvPr/>
        </p:nvSpPr>
        <p:spPr>
          <a:xfrm>
            <a:off x="1033709" y="1711581"/>
            <a:ext cx="1371600" cy="1371600"/>
          </a:xfrm>
          <a:prstGeom prst="ellipse">
            <a:avLst/>
          </a:prstGeom>
          <a:solidFill>
            <a:schemeClr val="lt1"/>
          </a:solidFill>
          <a:ln>
            <a:noFill/>
          </a:ln>
          <a:effectLst>
            <a:outerShdw blurRad="825500" dist="266700" dir="5400000" algn="l" rotWithShape="0">
              <a:srgbClr val="424242">
                <a:alpha val="30980"/>
              </a:srgbClr>
            </a:outerShdw>
          </a:effectLst>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109" name="Google Shape;1109;p5"/>
          <p:cNvSpPr txBox="1"/>
          <p:nvPr/>
        </p:nvSpPr>
        <p:spPr>
          <a:xfrm>
            <a:off x="1186239" y="2392949"/>
            <a:ext cx="1157422" cy="538589"/>
          </a:xfrm>
          <a:prstGeom prst="rect">
            <a:avLst/>
          </a:prstGeom>
          <a:noFill/>
          <a:ln>
            <a:noFill/>
          </a:ln>
        </p:spPr>
        <p:txBody>
          <a:bodyPr spcFirstLastPara="1" wrap="square" lIns="45713" tIns="22850" rIns="45713" bIns="22850" anchor="t" anchorCtr="0">
            <a:spAutoFit/>
          </a:bodyPr>
          <a:lstStyle/>
          <a:p>
            <a:pPr algn="ctr">
              <a:buClr>
                <a:srgbClr val="000000"/>
              </a:buClr>
              <a:buSzPts val="2600"/>
            </a:pPr>
            <a:r>
              <a:rPr lang="en-US" sz="1600" dirty="0">
                <a:solidFill>
                  <a:srgbClr val="263238"/>
                </a:solidFill>
                <a:latin typeface="Poppins"/>
                <a:ea typeface="Poppins"/>
                <a:cs typeface="Poppins"/>
                <a:sym typeface="Poppins"/>
              </a:rPr>
              <a:t>Quarterly Growth </a:t>
            </a:r>
            <a:endParaRPr sz="1600" dirty="0">
              <a:solidFill>
                <a:srgbClr val="263238"/>
              </a:solidFill>
              <a:latin typeface="Poppins"/>
              <a:ea typeface="Poppins"/>
              <a:cs typeface="Poppins"/>
              <a:sym typeface="Poppins"/>
            </a:endParaRPr>
          </a:p>
        </p:txBody>
      </p:sp>
      <p:sp>
        <p:nvSpPr>
          <p:cNvPr id="1110" name="Google Shape;1110;p5"/>
          <p:cNvSpPr txBox="1"/>
          <p:nvPr/>
        </p:nvSpPr>
        <p:spPr>
          <a:xfrm>
            <a:off x="1195384" y="1884170"/>
            <a:ext cx="1215063" cy="600144"/>
          </a:xfrm>
          <a:prstGeom prst="rect">
            <a:avLst/>
          </a:prstGeom>
          <a:noFill/>
          <a:ln>
            <a:noFill/>
          </a:ln>
        </p:spPr>
        <p:txBody>
          <a:bodyPr spcFirstLastPara="1" wrap="square" lIns="45713" tIns="22850" rIns="45713" bIns="22850" anchor="t" anchorCtr="0">
            <a:spAutoFit/>
          </a:bodyPr>
          <a:lstStyle/>
          <a:p>
            <a:pPr algn="ctr">
              <a:lnSpc>
                <a:spcPct val="120000"/>
              </a:lnSpc>
              <a:buClr>
                <a:srgbClr val="548135"/>
              </a:buClr>
              <a:buSzPts val="4400"/>
            </a:pPr>
            <a:r>
              <a:rPr lang="en-US" sz="3000" b="1" dirty="0">
                <a:solidFill>
                  <a:srgbClr val="548135"/>
                </a:solidFill>
                <a:latin typeface="Poppins"/>
                <a:ea typeface="Poppins"/>
                <a:cs typeface="Poppins"/>
                <a:sym typeface="Poppins"/>
              </a:rPr>
              <a:t>45.7%</a:t>
            </a:r>
            <a:endParaRPr sz="3000" b="1" dirty="0">
              <a:solidFill>
                <a:srgbClr val="548135"/>
              </a:solidFill>
              <a:latin typeface="Poppins"/>
              <a:ea typeface="Poppins"/>
              <a:cs typeface="Poppins"/>
              <a:sym typeface="Poppins"/>
            </a:endParaRPr>
          </a:p>
        </p:txBody>
      </p:sp>
      <p:grpSp>
        <p:nvGrpSpPr>
          <p:cNvPr id="1111" name="Google Shape;1111;p5"/>
          <p:cNvGrpSpPr/>
          <p:nvPr/>
        </p:nvGrpSpPr>
        <p:grpSpPr>
          <a:xfrm>
            <a:off x="1353355" y="4643565"/>
            <a:ext cx="1699348" cy="1371600"/>
            <a:chOff x="2913364" y="9205850"/>
            <a:chExt cx="3398696" cy="2743200"/>
          </a:xfrm>
        </p:grpSpPr>
        <p:sp>
          <p:nvSpPr>
            <p:cNvPr id="1112" name="Google Shape;1112;p5"/>
            <p:cNvSpPr/>
            <p:nvPr/>
          </p:nvSpPr>
          <p:spPr>
            <a:xfrm>
              <a:off x="3165264" y="9205850"/>
              <a:ext cx="2743200" cy="2743200"/>
            </a:xfrm>
            <a:prstGeom prst="ellipse">
              <a:avLst/>
            </a:prstGeom>
            <a:solidFill>
              <a:schemeClr val="lt1"/>
            </a:solidFill>
            <a:ln>
              <a:noFill/>
            </a:ln>
            <a:effectLst>
              <a:outerShdw blurRad="825500" dist="266700" dir="5400000" algn="l" rotWithShape="0">
                <a:srgbClr val="424242">
                  <a:alpha val="30980"/>
                </a:srgbClr>
              </a:outerShdw>
            </a:effectLst>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113" name="Google Shape;1113;p5"/>
            <p:cNvSpPr txBox="1"/>
            <p:nvPr/>
          </p:nvSpPr>
          <p:spPr>
            <a:xfrm>
              <a:off x="3206124" y="10592616"/>
              <a:ext cx="2673138" cy="1077178"/>
            </a:xfrm>
            <a:prstGeom prst="rect">
              <a:avLst/>
            </a:prstGeom>
            <a:noFill/>
            <a:ln>
              <a:noFill/>
            </a:ln>
          </p:spPr>
          <p:txBody>
            <a:bodyPr spcFirstLastPara="1" wrap="square" lIns="45713" tIns="22850" rIns="45713" bIns="22850" anchor="t" anchorCtr="0">
              <a:spAutoFit/>
            </a:bodyPr>
            <a:lstStyle/>
            <a:p>
              <a:pPr algn="ctr">
                <a:buClr>
                  <a:srgbClr val="000000"/>
                </a:buClr>
                <a:buSzPts val="2600"/>
              </a:pPr>
              <a:r>
                <a:rPr lang="en-US" sz="1600" dirty="0">
                  <a:solidFill>
                    <a:srgbClr val="263238"/>
                  </a:solidFill>
                  <a:latin typeface="Poppins"/>
                  <a:ea typeface="Poppins"/>
                  <a:cs typeface="Poppins"/>
                  <a:sym typeface="Poppins"/>
                </a:rPr>
                <a:t>Active User Signed Up </a:t>
              </a:r>
              <a:endParaRPr sz="1600" dirty="0">
                <a:solidFill>
                  <a:srgbClr val="263238"/>
                </a:solidFill>
                <a:latin typeface="Poppins"/>
                <a:ea typeface="Poppins"/>
                <a:cs typeface="Poppins"/>
                <a:sym typeface="Poppins"/>
              </a:endParaRPr>
            </a:p>
          </p:txBody>
        </p:sp>
        <p:sp>
          <p:nvSpPr>
            <p:cNvPr id="1114" name="Google Shape;1114;p5"/>
            <p:cNvSpPr txBox="1"/>
            <p:nvPr/>
          </p:nvSpPr>
          <p:spPr>
            <a:xfrm>
              <a:off x="2913364" y="9569020"/>
              <a:ext cx="3398696" cy="1200288"/>
            </a:xfrm>
            <a:prstGeom prst="rect">
              <a:avLst/>
            </a:prstGeom>
            <a:noFill/>
            <a:ln>
              <a:noFill/>
            </a:ln>
          </p:spPr>
          <p:txBody>
            <a:bodyPr spcFirstLastPara="1" wrap="square" lIns="45713" tIns="22850" rIns="45713" bIns="22850" anchor="t" anchorCtr="0">
              <a:spAutoFit/>
            </a:bodyPr>
            <a:lstStyle/>
            <a:p>
              <a:pPr algn="ctr">
                <a:lnSpc>
                  <a:spcPct val="120000"/>
                </a:lnSpc>
                <a:buClr>
                  <a:srgbClr val="548135"/>
                </a:buClr>
                <a:buSzPts val="5400"/>
              </a:pPr>
              <a:r>
                <a:rPr lang="en-US" sz="3000" b="1" dirty="0">
                  <a:solidFill>
                    <a:srgbClr val="548135"/>
                  </a:solidFill>
                  <a:latin typeface="Poppins"/>
                  <a:ea typeface="Poppins"/>
                  <a:cs typeface="Poppins"/>
                  <a:sym typeface="Poppins"/>
                </a:rPr>
                <a:t>53K+</a:t>
              </a:r>
              <a:r>
                <a:rPr lang="en-US" sz="3000" b="1" dirty="0">
                  <a:solidFill>
                    <a:srgbClr val="FF8200"/>
                  </a:solidFill>
                  <a:latin typeface="Poppins"/>
                  <a:ea typeface="Poppins"/>
                  <a:cs typeface="Poppins"/>
                  <a:sym typeface="Poppins"/>
                </a:rPr>
                <a:t> </a:t>
              </a:r>
              <a:endParaRPr sz="3000" dirty="0">
                <a:solidFill>
                  <a:srgbClr val="000000"/>
                </a:solidFill>
                <a:sym typeface="Arial"/>
              </a:endParaRPr>
            </a:p>
          </p:txBody>
        </p:sp>
      </p:grpSp>
      <p:sp>
        <p:nvSpPr>
          <p:cNvPr id="1115" name="Google Shape;1115;p5"/>
          <p:cNvSpPr/>
          <p:nvPr/>
        </p:nvSpPr>
        <p:spPr>
          <a:xfrm>
            <a:off x="1383799" y="3284524"/>
            <a:ext cx="513801" cy="513801"/>
          </a:xfrm>
          <a:prstGeom prst="ellipse">
            <a:avLst/>
          </a:prstGeom>
          <a:solidFill>
            <a:schemeClr val="lt1"/>
          </a:solidFill>
          <a:ln>
            <a:noFill/>
          </a:ln>
          <a:effectLst>
            <a:outerShdw blurRad="825500" dist="266700" dir="5400000" algn="l" rotWithShape="0">
              <a:srgbClr val="424242">
                <a:alpha val="30980"/>
              </a:srgbClr>
            </a:outerShdw>
          </a:effectLst>
        </p:spPr>
        <p:txBody>
          <a:bodyPr spcFirstLastPara="1" wrap="square" lIns="45713" tIns="22850" rIns="45713" bIns="22850" anchor="ctr" anchorCtr="0">
            <a:noAutofit/>
          </a:bodyPr>
          <a:lstStyle/>
          <a:p>
            <a:pPr algn="ctr">
              <a:buClr>
                <a:schemeClr val="lt1"/>
              </a:buClr>
              <a:buSzPts val="1800"/>
            </a:pPr>
            <a:endParaRPr sz="900">
              <a:solidFill>
                <a:srgbClr val="FFFFFF"/>
              </a:solidFill>
              <a:latin typeface="Poppins"/>
              <a:ea typeface="Poppins"/>
              <a:cs typeface="Poppins"/>
              <a:sym typeface="Poppins"/>
            </a:endParaRPr>
          </a:p>
        </p:txBody>
      </p:sp>
      <p:sp>
        <p:nvSpPr>
          <p:cNvPr id="1116" name="Google Shape;1116;p5"/>
          <p:cNvSpPr/>
          <p:nvPr/>
        </p:nvSpPr>
        <p:spPr>
          <a:xfrm>
            <a:off x="1491898" y="3349704"/>
            <a:ext cx="297603" cy="331622"/>
          </a:xfrm>
          <a:custGeom>
            <a:avLst/>
            <a:gdLst/>
            <a:ahLst/>
            <a:cxnLst/>
            <a:rect l="l" t="t" r="r" b="b"/>
            <a:pathLst>
              <a:path w="1696220" h="1890113" extrusionOk="0">
                <a:moveTo>
                  <a:pt x="589211" y="72551"/>
                </a:moveTo>
                <a:cubicBezTo>
                  <a:pt x="665543" y="24127"/>
                  <a:pt x="751814" y="-42"/>
                  <a:pt x="848068" y="0"/>
                </a:cubicBezTo>
                <a:cubicBezTo>
                  <a:pt x="850361" y="0"/>
                  <a:pt x="852698" y="0"/>
                  <a:pt x="854992" y="0"/>
                </a:cubicBezTo>
                <a:lnTo>
                  <a:pt x="855246" y="0"/>
                </a:lnTo>
                <a:cubicBezTo>
                  <a:pt x="950481" y="1232"/>
                  <a:pt x="1035945" y="26591"/>
                  <a:pt x="1111555" y="76119"/>
                </a:cubicBezTo>
                <a:moveTo>
                  <a:pt x="1039003" y="187113"/>
                </a:moveTo>
                <a:cubicBezTo>
                  <a:pt x="1005744" y="165449"/>
                  <a:pt x="969001" y="150072"/>
                  <a:pt x="928818" y="140982"/>
                </a:cubicBezTo>
                <a:cubicBezTo>
                  <a:pt x="878864" y="129938"/>
                  <a:pt x="828826" y="129004"/>
                  <a:pt x="778617" y="138179"/>
                </a:cubicBezTo>
                <a:cubicBezTo>
                  <a:pt x="735970" y="146037"/>
                  <a:pt x="696764" y="160989"/>
                  <a:pt x="660998" y="183035"/>
                </a:cubicBezTo>
                <a:moveTo>
                  <a:pt x="994657" y="296789"/>
                </a:moveTo>
                <a:cubicBezTo>
                  <a:pt x="947082" y="276570"/>
                  <a:pt x="899508" y="266758"/>
                  <a:pt x="851891" y="267310"/>
                </a:cubicBezTo>
                <a:cubicBezTo>
                  <a:pt x="804316" y="266715"/>
                  <a:pt x="756699" y="276570"/>
                  <a:pt x="709124" y="296789"/>
                </a:cubicBezTo>
                <a:cubicBezTo>
                  <a:pt x="669154" y="311741"/>
                  <a:pt x="650336" y="339649"/>
                  <a:pt x="652757" y="380597"/>
                </a:cubicBezTo>
                <a:cubicBezTo>
                  <a:pt x="657727" y="462366"/>
                  <a:pt x="667709" y="542308"/>
                  <a:pt x="682746" y="620466"/>
                </a:cubicBezTo>
                <a:cubicBezTo>
                  <a:pt x="688480" y="650158"/>
                  <a:pt x="711291" y="668933"/>
                  <a:pt x="751177" y="676834"/>
                </a:cubicBezTo>
                <a:cubicBezTo>
                  <a:pt x="762349" y="678915"/>
                  <a:pt x="773563" y="680614"/>
                  <a:pt x="784734" y="681931"/>
                </a:cubicBezTo>
                <a:lnTo>
                  <a:pt x="784734" y="1010238"/>
                </a:lnTo>
                <a:lnTo>
                  <a:pt x="851891" y="1044857"/>
                </a:lnTo>
                <a:lnTo>
                  <a:pt x="919048" y="1010238"/>
                </a:lnTo>
                <a:lnTo>
                  <a:pt x="919048" y="681931"/>
                </a:lnTo>
                <a:cubicBezTo>
                  <a:pt x="930177" y="680614"/>
                  <a:pt x="941263" y="678915"/>
                  <a:pt x="952350" y="676834"/>
                </a:cubicBezTo>
                <a:cubicBezTo>
                  <a:pt x="992236" y="668933"/>
                  <a:pt x="1015046" y="650116"/>
                  <a:pt x="1020781" y="620466"/>
                </a:cubicBezTo>
                <a:cubicBezTo>
                  <a:pt x="1035903" y="542308"/>
                  <a:pt x="1045970" y="462366"/>
                  <a:pt x="1051024" y="380597"/>
                </a:cubicBezTo>
                <a:cubicBezTo>
                  <a:pt x="1053446" y="339691"/>
                  <a:pt x="1034628" y="311741"/>
                  <a:pt x="994657" y="296789"/>
                </a:cubicBezTo>
                <a:close/>
                <a:moveTo>
                  <a:pt x="1258654" y="353964"/>
                </a:moveTo>
                <a:cubicBezTo>
                  <a:pt x="1258739" y="335656"/>
                  <a:pt x="1261670" y="318750"/>
                  <a:pt x="1267362" y="303203"/>
                </a:cubicBezTo>
                <a:cubicBezTo>
                  <a:pt x="1268721" y="299550"/>
                  <a:pt x="1270292" y="295940"/>
                  <a:pt x="1271992" y="292457"/>
                </a:cubicBezTo>
                <a:cubicBezTo>
                  <a:pt x="1272077" y="292117"/>
                  <a:pt x="1272162" y="291777"/>
                  <a:pt x="1272247" y="291437"/>
                </a:cubicBezTo>
                <a:cubicBezTo>
                  <a:pt x="1277938" y="279713"/>
                  <a:pt x="1285372" y="268882"/>
                  <a:pt x="1294547" y="258899"/>
                </a:cubicBezTo>
                <a:lnTo>
                  <a:pt x="1294802" y="258390"/>
                </a:lnTo>
                <a:cubicBezTo>
                  <a:pt x="1296161" y="256988"/>
                  <a:pt x="1297520" y="255629"/>
                  <a:pt x="1298923" y="254269"/>
                </a:cubicBezTo>
                <a:cubicBezTo>
                  <a:pt x="1322370" y="231162"/>
                  <a:pt x="1349980" y="219311"/>
                  <a:pt x="1381711" y="218631"/>
                </a:cubicBezTo>
                <a:cubicBezTo>
                  <a:pt x="1382390" y="218631"/>
                  <a:pt x="1383070" y="218631"/>
                  <a:pt x="1383750" y="218631"/>
                </a:cubicBezTo>
                <a:cubicBezTo>
                  <a:pt x="1384514" y="218631"/>
                  <a:pt x="1385279" y="218631"/>
                  <a:pt x="1386043" y="218631"/>
                </a:cubicBezTo>
                <a:cubicBezTo>
                  <a:pt x="1417689" y="219268"/>
                  <a:pt x="1445214" y="231162"/>
                  <a:pt x="1468577" y="254269"/>
                </a:cubicBezTo>
                <a:cubicBezTo>
                  <a:pt x="1470021" y="255586"/>
                  <a:pt x="1471508" y="256945"/>
                  <a:pt x="1472952" y="258390"/>
                </a:cubicBezTo>
                <a:lnTo>
                  <a:pt x="1473207" y="258899"/>
                </a:lnTo>
                <a:cubicBezTo>
                  <a:pt x="1482297" y="268882"/>
                  <a:pt x="1489645" y="279756"/>
                  <a:pt x="1495253" y="291437"/>
                </a:cubicBezTo>
                <a:cubicBezTo>
                  <a:pt x="1495507" y="291777"/>
                  <a:pt x="1495762" y="292117"/>
                  <a:pt x="1496017" y="292457"/>
                </a:cubicBezTo>
                <a:cubicBezTo>
                  <a:pt x="1497631" y="295982"/>
                  <a:pt x="1499076" y="299550"/>
                  <a:pt x="1500350" y="303203"/>
                </a:cubicBezTo>
                <a:cubicBezTo>
                  <a:pt x="1506042" y="318750"/>
                  <a:pt x="1508973" y="335656"/>
                  <a:pt x="1509058" y="353964"/>
                </a:cubicBezTo>
                <a:lnTo>
                  <a:pt x="1509058" y="354219"/>
                </a:lnTo>
                <a:cubicBezTo>
                  <a:pt x="1509525" y="399627"/>
                  <a:pt x="1498311" y="438451"/>
                  <a:pt x="1475501" y="470564"/>
                </a:cubicBezTo>
                <a:cubicBezTo>
                  <a:pt x="1465136" y="485601"/>
                  <a:pt x="1453837" y="497580"/>
                  <a:pt x="1441689" y="506457"/>
                </a:cubicBezTo>
                <a:cubicBezTo>
                  <a:pt x="1533737" y="544984"/>
                  <a:pt x="1581184" y="564991"/>
                  <a:pt x="1583945" y="566435"/>
                </a:cubicBezTo>
                <a:cubicBezTo>
                  <a:pt x="1608880" y="579603"/>
                  <a:pt x="1621665" y="611461"/>
                  <a:pt x="1622387" y="662052"/>
                </a:cubicBezTo>
                <a:cubicBezTo>
                  <a:pt x="1622430" y="679552"/>
                  <a:pt x="1613552" y="691913"/>
                  <a:pt x="1595712" y="699219"/>
                </a:cubicBezTo>
                <a:cubicBezTo>
                  <a:pt x="1582883" y="704741"/>
                  <a:pt x="1567592" y="708777"/>
                  <a:pt x="1549836" y="711283"/>
                </a:cubicBezTo>
                <a:cubicBezTo>
                  <a:pt x="1493936" y="720033"/>
                  <a:pt x="1438588" y="724493"/>
                  <a:pt x="1383750" y="724621"/>
                </a:cubicBezTo>
                <a:cubicBezTo>
                  <a:pt x="1328996" y="724493"/>
                  <a:pt x="1273733" y="720033"/>
                  <a:pt x="1217918" y="711283"/>
                </a:cubicBezTo>
                <a:cubicBezTo>
                  <a:pt x="1200078" y="708777"/>
                  <a:pt x="1184701" y="704784"/>
                  <a:pt x="1171788" y="699219"/>
                </a:cubicBezTo>
                <a:cubicBezTo>
                  <a:pt x="1154074" y="691956"/>
                  <a:pt x="1145282" y="679552"/>
                  <a:pt x="1145409" y="662052"/>
                </a:cubicBezTo>
                <a:cubicBezTo>
                  <a:pt x="1146131" y="611461"/>
                  <a:pt x="1158917" y="579603"/>
                  <a:pt x="1183851" y="566435"/>
                </a:cubicBezTo>
                <a:cubicBezTo>
                  <a:pt x="1186612" y="564991"/>
                  <a:pt x="1234017" y="544984"/>
                  <a:pt x="1326108" y="506457"/>
                </a:cubicBezTo>
                <a:cubicBezTo>
                  <a:pt x="1313917" y="497580"/>
                  <a:pt x="1302661" y="485643"/>
                  <a:pt x="1292296" y="470564"/>
                </a:cubicBezTo>
                <a:cubicBezTo>
                  <a:pt x="1269443" y="438451"/>
                  <a:pt x="1258271" y="399669"/>
                  <a:pt x="1258739" y="354219"/>
                </a:cubicBezTo>
                <a:lnTo>
                  <a:pt x="1258739" y="353964"/>
                </a:lnTo>
                <a:close/>
                <a:moveTo>
                  <a:pt x="528469" y="699177"/>
                </a:moveTo>
                <a:cubicBezTo>
                  <a:pt x="515640" y="704699"/>
                  <a:pt x="500349" y="708734"/>
                  <a:pt x="482593" y="711240"/>
                </a:cubicBezTo>
                <a:cubicBezTo>
                  <a:pt x="426693" y="719991"/>
                  <a:pt x="371345" y="724451"/>
                  <a:pt x="316507" y="724578"/>
                </a:cubicBezTo>
                <a:cubicBezTo>
                  <a:pt x="261753" y="724451"/>
                  <a:pt x="206490" y="719991"/>
                  <a:pt x="150675" y="711240"/>
                </a:cubicBezTo>
                <a:cubicBezTo>
                  <a:pt x="132835" y="708734"/>
                  <a:pt x="117458" y="704741"/>
                  <a:pt x="104545" y="699177"/>
                </a:cubicBezTo>
                <a:cubicBezTo>
                  <a:pt x="86831" y="691913"/>
                  <a:pt x="78039" y="679510"/>
                  <a:pt x="78124" y="662009"/>
                </a:cubicBezTo>
                <a:cubicBezTo>
                  <a:pt x="78846" y="611419"/>
                  <a:pt x="91631" y="579561"/>
                  <a:pt x="116566" y="566393"/>
                </a:cubicBezTo>
                <a:cubicBezTo>
                  <a:pt x="119327" y="564949"/>
                  <a:pt x="166732" y="544942"/>
                  <a:pt x="258780" y="506415"/>
                </a:cubicBezTo>
                <a:cubicBezTo>
                  <a:pt x="246631" y="497537"/>
                  <a:pt x="235333" y="485601"/>
                  <a:pt x="224968" y="470521"/>
                </a:cubicBezTo>
                <a:cubicBezTo>
                  <a:pt x="202115" y="438409"/>
                  <a:pt x="190943" y="399627"/>
                  <a:pt x="191368" y="354176"/>
                </a:cubicBezTo>
                <a:lnTo>
                  <a:pt x="191368" y="353921"/>
                </a:lnTo>
                <a:cubicBezTo>
                  <a:pt x="191453" y="335613"/>
                  <a:pt x="194384" y="318707"/>
                  <a:pt x="200076" y="303161"/>
                </a:cubicBezTo>
                <a:cubicBezTo>
                  <a:pt x="201436" y="299508"/>
                  <a:pt x="203007" y="295897"/>
                  <a:pt x="204706" y="292414"/>
                </a:cubicBezTo>
                <a:cubicBezTo>
                  <a:pt x="204791" y="292074"/>
                  <a:pt x="204876" y="291734"/>
                  <a:pt x="204961" y="291395"/>
                </a:cubicBezTo>
                <a:cubicBezTo>
                  <a:pt x="210653" y="279671"/>
                  <a:pt x="218087" y="268839"/>
                  <a:pt x="227262" y="258857"/>
                </a:cubicBezTo>
                <a:lnTo>
                  <a:pt x="227516" y="258347"/>
                </a:lnTo>
                <a:cubicBezTo>
                  <a:pt x="228876" y="256945"/>
                  <a:pt x="230235" y="255586"/>
                  <a:pt x="231637" y="254227"/>
                </a:cubicBezTo>
                <a:cubicBezTo>
                  <a:pt x="255084" y="231119"/>
                  <a:pt x="282694" y="219268"/>
                  <a:pt x="314425" y="218588"/>
                </a:cubicBezTo>
                <a:cubicBezTo>
                  <a:pt x="315105" y="218588"/>
                  <a:pt x="315784" y="218588"/>
                  <a:pt x="316464" y="218588"/>
                </a:cubicBezTo>
                <a:cubicBezTo>
                  <a:pt x="317228" y="218588"/>
                  <a:pt x="317993" y="218588"/>
                  <a:pt x="318758" y="218588"/>
                </a:cubicBezTo>
                <a:cubicBezTo>
                  <a:pt x="350404" y="219226"/>
                  <a:pt x="377929" y="231119"/>
                  <a:pt x="401291" y="254227"/>
                </a:cubicBezTo>
                <a:cubicBezTo>
                  <a:pt x="402778" y="255544"/>
                  <a:pt x="404222" y="256903"/>
                  <a:pt x="405667" y="258347"/>
                </a:cubicBezTo>
                <a:lnTo>
                  <a:pt x="405921" y="258857"/>
                </a:lnTo>
                <a:cubicBezTo>
                  <a:pt x="415011" y="268839"/>
                  <a:pt x="422360" y="279713"/>
                  <a:pt x="427967" y="291395"/>
                </a:cubicBezTo>
                <a:cubicBezTo>
                  <a:pt x="428222" y="291734"/>
                  <a:pt x="428477" y="292074"/>
                  <a:pt x="428731" y="292414"/>
                </a:cubicBezTo>
                <a:cubicBezTo>
                  <a:pt x="430346" y="295940"/>
                  <a:pt x="431790" y="299508"/>
                  <a:pt x="433064" y="303161"/>
                </a:cubicBezTo>
                <a:cubicBezTo>
                  <a:pt x="438799" y="318707"/>
                  <a:pt x="441687" y="335613"/>
                  <a:pt x="441772" y="353921"/>
                </a:cubicBezTo>
                <a:lnTo>
                  <a:pt x="441772" y="354176"/>
                </a:lnTo>
                <a:cubicBezTo>
                  <a:pt x="442239" y="399584"/>
                  <a:pt x="431025" y="438409"/>
                  <a:pt x="408173" y="470521"/>
                </a:cubicBezTo>
                <a:cubicBezTo>
                  <a:pt x="397808" y="485558"/>
                  <a:pt x="386509" y="497537"/>
                  <a:pt x="374361" y="506415"/>
                </a:cubicBezTo>
                <a:cubicBezTo>
                  <a:pt x="466409" y="544942"/>
                  <a:pt x="513856" y="564949"/>
                  <a:pt x="516575" y="566393"/>
                </a:cubicBezTo>
                <a:cubicBezTo>
                  <a:pt x="541466" y="579561"/>
                  <a:pt x="554295" y="611419"/>
                  <a:pt x="555017" y="662009"/>
                </a:cubicBezTo>
                <a:cubicBezTo>
                  <a:pt x="555187" y="679510"/>
                  <a:pt x="546309" y="691871"/>
                  <a:pt x="528469" y="699177"/>
                </a:cubicBezTo>
                <a:close/>
                <a:moveTo>
                  <a:pt x="784777" y="383953"/>
                </a:moveTo>
                <a:lnTo>
                  <a:pt x="919090" y="383953"/>
                </a:lnTo>
                <a:moveTo>
                  <a:pt x="1357583" y="963131"/>
                </a:moveTo>
                <a:cubicBezTo>
                  <a:pt x="1338978" y="962367"/>
                  <a:pt x="1320331" y="961602"/>
                  <a:pt x="1301726" y="960837"/>
                </a:cubicBezTo>
                <a:cubicBezTo>
                  <a:pt x="1216814" y="957014"/>
                  <a:pt x="1131986" y="954211"/>
                  <a:pt x="1047244" y="952384"/>
                </a:cubicBezTo>
                <a:moveTo>
                  <a:pt x="1433448" y="838842"/>
                </a:moveTo>
                <a:lnTo>
                  <a:pt x="1502898" y="979018"/>
                </a:lnTo>
                <a:lnTo>
                  <a:pt x="1643073" y="953659"/>
                </a:lnTo>
                <a:cubicBezTo>
                  <a:pt x="1663335" y="949113"/>
                  <a:pt x="1677608" y="938919"/>
                  <a:pt x="1685891" y="923160"/>
                </a:cubicBezTo>
                <a:cubicBezTo>
                  <a:pt x="1688355" y="918657"/>
                  <a:pt x="1690309" y="913687"/>
                  <a:pt x="1691795" y="908293"/>
                </a:cubicBezTo>
                <a:cubicBezTo>
                  <a:pt x="1691965" y="907443"/>
                  <a:pt x="1692135" y="906594"/>
                  <a:pt x="1692305" y="905744"/>
                </a:cubicBezTo>
                <a:cubicBezTo>
                  <a:pt x="1695661" y="891982"/>
                  <a:pt x="1696893" y="879748"/>
                  <a:pt x="1695872" y="869086"/>
                </a:cubicBezTo>
                <a:cubicBezTo>
                  <a:pt x="1695533" y="856598"/>
                  <a:pt x="1688481" y="849844"/>
                  <a:pt x="1674846" y="848825"/>
                </a:cubicBezTo>
                <a:lnTo>
                  <a:pt x="1558501" y="848825"/>
                </a:lnTo>
                <a:moveTo>
                  <a:pt x="1502898" y="979018"/>
                </a:moveTo>
                <a:lnTo>
                  <a:pt x="1519295" y="1012320"/>
                </a:lnTo>
                <a:cubicBezTo>
                  <a:pt x="1535903" y="1040737"/>
                  <a:pt x="1547627" y="1058748"/>
                  <a:pt x="1554423" y="1066394"/>
                </a:cubicBezTo>
                <a:lnTo>
                  <a:pt x="1642309" y="1166343"/>
                </a:lnTo>
                <a:cubicBezTo>
                  <a:pt x="1647364" y="1172247"/>
                  <a:pt x="1651994" y="1178279"/>
                  <a:pt x="1656157" y="1184523"/>
                </a:cubicBezTo>
                <a:cubicBezTo>
                  <a:pt x="1681558" y="1221308"/>
                  <a:pt x="1691413" y="1264593"/>
                  <a:pt x="1685636" y="1314461"/>
                </a:cubicBezTo>
                <a:cubicBezTo>
                  <a:pt x="1683427" y="1336422"/>
                  <a:pt x="1681090" y="1357703"/>
                  <a:pt x="1678713" y="1378262"/>
                </a:cubicBezTo>
                <a:cubicBezTo>
                  <a:pt x="1678627" y="1379791"/>
                  <a:pt x="1678542" y="1381363"/>
                  <a:pt x="1678457" y="1382892"/>
                </a:cubicBezTo>
                <a:cubicBezTo>
                  <a:pt x="1673699" y="1424265"/>
                  <a:pt x="1668602" y="1462877"/>
                  <a:pt x="1663080" y="1498728"/>
                </a:cubicBezTo>
                <a:cubicBezTo>
                  <a:pt x="1663080" y="1520774"/>
                  <a:pt x="1663080" y="1542819"/>
                  <a:pt x="1663080" y="1564822"/>
                </a:cubicBezTo>
                <a:cubicBezTo>
                  <a:pt x="1663080" y="1654535"/>
                  <a:pt x="1663080" y="1744247"/>
                  <a:pt x="1663080" y="1833916"/>
                </a:cubicBezTo>
                <a:cubicBezTo>
                  <a:pt x="1663038" y="1849506"/>
                  <a:pt x="1657601" y="1862759"/>
                  <a:pt x="1646684" y="1873633"/>
                </a:cubicBezTo>
                <a:cubicBezTo>
                  <a:pt x="1636489" y="1883657"/>
                  <a:pt x="1624468" y="1889137"/>
                  <a:pt x="1610536" y="1890029"/>
                </a:cubicBezTo>
                <a:lnTo>
                  <a:pt x="1476520" y="1890029"/>
                </a:lnTo>
                <a:cubicBezTo>
                  <a:pt x="1462800" y="1889137"/>
                  <a:pt x="1450991" y="1883657"/>
                  <a:pt x="1441137" y="1873633"/>
                </a:cubicBezTo>
                <a:cubicBezTo>
                  <a:pt x="1430305" y="1863141"/>
                  <a:pt x="1424655" y="1850397"/>
                  <a:pt x="1424231" y="1835446"/>
                </a:cubicBezTo>
                <a:lnTo>
                  <a:pt x="1424231" y="1725599"/>
                </a:lnTo>
                <a:cubicBezTo>
                  <a:pt x="1232403" y="1738767"/>
                  <a:pt x="1040278" y="1745351"/>
                  <a:pt x="847855" y="1745351"/>
                </a:cubicBezTo>
                <a:cubicBezTo>
                  <a:pt x="655603" y="1745394"/>
                  <a:pt x="463648" y="1738810"/>
                  <a:pt x="271991" y="1725599"/>
                </a:cubicBezTo>
                <a:lnTo>
                  <a:pt x="271735" y="1725599"/>
                </a:lnTo>
                <a:lnTo>
                  <a:pt x="271735" y="1835530"/>
                </a:lnTo>
                <a:cubicBezTo>
                  <a:pt x="271353" y="1850483"/>
                  <a:pt x="265831" y="1863226"/>
                  <a:pt x="255084" y="1873717"/>
                </a:cubicBezTo>
                <a:cubicBezTo>
                  <a:pt x="245145" y="1883742"/>
                  <a:pt x="233251" y="1889222"/>
                  <a:pt x="219446" y="1890114"/>
                </a:cubicBezTo>
                <a:lnTo>
                  <a:pt x="85133" y="1890114"/>
                </a:lnTo>
                <a:cubicBezTo>
                  <a:pt x="71328" y="1889222"/>
                  <a:pt x="59349" y="1883742"/>
                  <a:pt x="49239" y="1873717"/>
                </a:cubicBezTo>
                <a:cubicBezTo>
                  <a:pt x="38408" y="1862801"/>
                  <a:pt x="33013" y="1849590"/>
                  <a:pt x="33098" y="1834001"/>
                </a:cubicBezTo>
                <a:cubicBezTo>
                  <a:pt x="33098" y="1744289"/>
                  <a:pt x="33098" y="1654620"/>
                  <a:pt x="33098" y="1564907"/>
                </a:cubicBezTo>
                <a:cubicBezTo>
                  <a:pt x="33098" y="1543541"/>
                  <a:pt x="33098" y="1522218"/>
                  <a:pt x="33098" y="1500852"/>
                </a:cubicBezTo>
                <a:cubicBezTo>
                  <a:pt x="33098" y="1500172"/>
                  <a:pt x="33098" y="1499492"/>
                  <a:pt x="33098" y="1498813"/>
                </a:cubicBezTo>
                <a:cubicBezTo>
                  <a:pt x="32673" y="1496646"/>
                  <a:pt x="32248" y="1494523"/>
                  <a:pt x="31824" y="1492399"/>
                </a:cubicBezTo>
                <a:cubicBezTo>
                  <a:pt x="26726" y="1458332"/>
                  <a:pt x="21969" y="1421844"/>
                  <a:pt x="17466" y="1382977"/>
                </a:cubicBezTo>
                <a:cubicBezTo>
                  <a:pt x="17211" y="1381448"/>
                  <a:pt x="16956" y="1379919"/>
                  <a:pt x="16701" y="1378347"/>
                </a:cubicBezTo>
                <a:cubicBezTo>
                  <a:pt x="14408" y="1357745"/>
                  <a:pt x="12157" y="1336507"/>
                  <a:pt x="10033" y="1314546"/>
                </a:cubicBezTo>
                <a:cubicBezTo>
                  <a:pt x="9395" y="1308981"/>
                  <a:pt x="8971" y="1303502"/>
                  <a:pt x="8758" y="1298150"/>
                </a:cubicBezTo>
                <a:cubicBezTo>
                  <a:pt x="6889" y="1255163"/>
                  <a:pt x="17211" y="1217315"/>
                  <a:pt x="39767" y="1184608"/>
                </a:cubicBezTo>
                <a:cubicBezTo>
                  <a:pt x="43929" y="1178364"/>
                  <a:pt x="48559" y="1172289"/>
                  <a:pt x="53614" y="1166428"/>
                </a:cubicBezTo>
                <a:lnTo>
                  <a:pt x="141797" y="1066478"/>
                </a:lnTo>
                <a:cubicBezTo>
                  <a:pt x="148594" y="1058833"/>
                  <a:pt x="160275" y="1040822"/>
                  <a:pt x="176926" y="1012405"/>
                </a:cubicBezTo>
                <a:lnTo>
                  <a:pt x="193322" y="979102"/>
                </a:lnTo>
                <a:lnTo>
                  <a:pt x="53147" y="953744"/>
                </a:lnTo>
                <a:cubicBezTo>
                  <a:pt x="32885" y="949199"/>
                  <a:pt x="18613" y="939004"/>
                  <a:pt x="10330" y="923245"/>
                </a:cubicBezTo>
                <a:cubicBezTo>
                  <a:pt x="7866" y="918742"/>
                  <a:pt x="5912" y="913772"/>
                  <a:pt x="4426" y="908378"/>
                </a:cubicBezTo>
                <a:cubicBezTo>
                  <a:pt x="4256" y="907528"/>
                  <a:pt x="4086" y="906679"/>
                  <a:pt x="3916" y="905829"/>
                </a:cubicBezTo>
                <a:cubicBezTo>
                  <a:pt x="560" y="892066"/>
                  <a:pt x="-672" y="879833"/>
                  <a:pt x="348" y="869171"/>
                </a:cubicBezTo>
                <a:cubicBezTo>
                  <a:pt x="688" y="856683"/>
                  <a:pt x="7739" y="849929"/>
                  <a:pt x="21374" y="848909"/>
                </a:cubicBezTo>
                <a:lnTo>
                  <a:pt x="137720" y="848909"/>
                </a:lnTo>
                <a:moveTo>
                  <a:pt x="262476" y="838842"/>
                </a:moveTo>
                <a:lnTo>
                  <a:pt x="193280" y="979018"/>
                </a:lnTo>
                <a:moveTo>
                  <a:pt x="338085" y="963131"/>
                </a:moveTo>
                <a:cubicBezTo>
                  <a:pt x="356690" y="962367"/>
                  <a:pt x="375338" y="961602"/>
                  <a:pt x="393943" y="960837"/>
                </a:cubicBezTo>
                <a:cubicBezTo>
                  <a:pt x="478855" y="957014"/>
                  <a:pt x="563682" y="954211"/>
                  <a:pt x="648425" y="952384"/>
                </a:cubicBezTo>
                <a:moveTo>
                  <a:pt x="247609" y="1198413"/>
                </a:moveTo>
                <a:cubicBezTo>
                  <a:pt x="273987" y="1198413"/>
                  <a:pt x="296458" y="1207758"/>
                  <a:pt x="315020" y="1226363"/>
                </a:cubicBezTo>
                <a:cubicBezTo>
                  <a:pt x="333498" y="1244968"/>
                  <a:pt x="342715" y="1267439"/>
                  <a:pt x="342715" y="1293775"/>
                </a:cubicBezTo>
                <a:cubicBezTo>
                  <a:pt x="342715" y="1319983"/>
                  <a:pt x="333498" y="1342411"/>
                  <a:pt x="315020" y="1360931"/>
                </a:cubicBezTo>
                <a:cubicBezTo>
                  <a:pt x="296458" y="1379621"/>
                  <a:pt x="273987" y="1389009"/>
                  <a:pt x="247609" y="1389136"/>
                </a:cubicBezTo>
                <a:cubicBezTo>
                  <a:pt x="221230" y="1389051"/>
                  <a:pt x="198760" y="1379621"/>
                  <a:pt x="180197" y="1360931"/>
                </a:cubicBezTo>
                <a:cubicBezTo>
                  <a:pt x="161634" y="1342411"/>
                  <a:pt x="152332" y="1320026"/>
                  <a:pt x="152247" y="1293775"/>
                </a:cubicBezTo>
                <a:cubicBezTo>
                  <a:pt x="152289" y="1267481"/>
                  <a:pt x="161634" y="1245011"/>
                  <a:pt x="180197" y="1226363"/>
                </a:cubicBezTo>
                <a:cubicBezTo>
                  <a:pt x="198760" y="1207758"/>
                  <a:pt x="221230" y="1198413"/>
                  <a:pt x="247609" y="1198413"/>
                </a:cubicBezTo>
                <a:close/>
                <a:moveTo>
                  <a:pt x="271693" y="1725599"/>
                </a:moveTo>
                <a:cubicBezTo>
                  <a:pt x="230830" y="1722753"/>
                  <a:pt x="195106" y="1714470"/>
                  <a:pt x="164565" y="1700750"/>
                </a:cubicBezTo>
                <a:moveTo>
                  <a:pt x="1381668" y="1226363"/>
                </a:moveTo>
                <a:cubicBezTo>
                  <a:pt x="1363063" y="1244968"/>
                  <a:pt x="1353718" y="1267439"/>
                  <a:pt x="1353718" y="1293775"/>
                </a:cubicBezTo>
                <a:cubicBezTo>
                  <a:pt x="1353718" y="1319983"/>
                  <a:pt x="1363021" y="1342411"/>
                  <a:pt x="1381668" y="1360931"/>
                </a:cubicBezTo>
                <a:cubicBezTo>
                  <a:pt x="1400231" y="1379621"/>
                  <a:pt x="1422574" y="1389009"/>
                  <a:pt x="1448825" y="1389136"/>
                </a:cubicBezTo>
                <a:cubicBezTo>
                  <a:pt x="1475118" y="1389051"/>
                  <a:pt x="1497589" y="1379621"/>
                  <a:pt x="1516236" y="1360931"/>
                </a:cubicBezTo>
                <a:cubicBezTo>
                  <a:pt x="1534841" y="1342411"/>
                  <a:pt x="1544144" y="1320026"/>
                  <a:pt x="1544187" y="1293775"/>
                </a:cubicBezTo>
                <a:cubicBezTo>
                  <a:pt x="1544187" y="1267481"/>
                  <a:pt x="1534841" y="1245011"/>
                  <a:pt x="1516236" y="1226363"/>
                </a:cubicBezTo>
                <a:cubicBezTo>
                  <a:pt x="1497631" y="1207758"/>
                  <a:pt x="1475161" y="1198413"/>
                  <a:pt x="1448825" y="1198413"/>
                </a:cubicBezTo>
                <a:cubicBezTo>
                  <a:pt x="1422574" y="1198413"/>
                  <a:pt x="1400188" y="1207758"/>
                  <a:pt x="1381668" y="1226363"/>
                </a:cubicBezTo>
                <a:close/>
                <a:moveTo>
                  <a:pt x="1424188" y="1725599"/>
                </a:moveTo>
                <a:lnTo>
                  <a:pt x="1424443" y="1725599"/>
                </a:lnTo>
                <a:cubicBezTo>
                  <a:pt x="1465178" y="1722753"/>
                  <a:pt x="1500817" y="1714470"/>
                  <a:pt x="1531316" y="1700750"/>
                </a:cubicBezTo>
                <a:moveTo>
                  <a:pt x="507485" y="1286341"/>
                </a:moveTo>
                <a:cubicBezTo>
                  <a:pt x="510585" y="1290291"/>
                  <a:pt x="513729" y="1294242"/>
                  <a:pt x="516957" y="1298107"/>
                </a:cubicBezTo>
                <a:cubicBezTo>
                  <a:pt x="525623" y="1308259"/>
                  <a:pt x="534840" y="1318157"/>
                  <a:pt x="544652" y="1327841"/>
                </a:cubicBezTo>
                <a:cubicBezTo>
                  <a:pt x="628417" y="1411862"/>
                  <a:pt x="729386" y="1453872"/>
                  <a:pt x="847558" y="1453957"/>
                </a:cubicBezTo>
                <a:cubicBezTo>
                  <a:pt x="849682" y="1453957"/>
                  <a:pt x="851849" y="1453957"/>
                  <a:pt x="853972" y="1453957"/>
                </a:cubicBezTo>
                <a:lnTo>
                  <a:pt x="854482" y="1453957"/>
                </a:lnTo>
                <a:cubicBezTo>
                  <a:pt x="969893" y="1452470"/>
                  <a:pt x="1068823" y="1410460"/>
                  <a:pt x="1151271" y="1327841"/>
                </a:cubicBezTo>
                <a:cubicBezTo>
                  <a:pt x="1160956" y="1318157"/>
                  <a:pt x="1170088" y="1308259"/>
                  <a:pt x="1178669" y="1298107"/>
                </a:cubicBezTo>
                <a:cubicBezTo>
                  <a:pt x="1181812" y="1294199"/>
                  <a:pt x="1184871" y="1290291"/>
                  <a:pt x="1187887" y="1286341"/>
                </a:cubicBezTo>
              </a:path>
            </a:pathLst>
          </a:custGeom>
          <a:noFill/>
          <a:ln w="19050" cap="rnd" cmpd="sng">
            <a:solidFill>
              <a:srgbClr val="263238"/>
            </a:solidFill>
            <a:prstDash val="solid"/>
            <a:round/>
            <a:headEnd type="none" w="sm" len="sm"/>
            <a:tailEnd type="none" w="sm" len="sm"/>
          </a:ln>
        </p:spPr>
        <p:txBody>
          <a:bodyPr spcFirstLastPara="1" wrap="square" lIns="45713" tIns="22850" rIns="45713" bIns="22850" anchor="ctr" anchorCtr="0">
            <a:noAutofit/>
          </a:bodyPr>
          <a:lstStyle/>
          <a:p>
            <a:pPr>
              <a:buClr>
                <a:schemeClr val="dk1"/>
              </a:buClr>
              <a:buSzPts val="3600"/>
            </a:pPr>
            <a:endParaRPr>
              <a:solidFill>
                <a:srgbClr val="000000"/>
              </a:solidFill>
              <a:latin typeface="Calibri"/>
              <a:ea typeface="Calibri"/>
              <a:cs typeface="Calibri"/>
              <a:sym typeface="Calibri"/>
            </a:endParaRPr>
          </a:p>
        </p:txBody>
      </p:sp>
      <p:grpSp>
        <p:nvGrpSpPr>
          <p:cNvPr id="1117" name="Google Shape;1117;p5"/>
          <p:cNvGrpSpPr/>
          <p:nvPr/>
        </p:nvGrpSpPr>
        <p:grpSpPr>
          <a:xfrm>
            <a:off x="2900377" y="2441815"/>
            <a:ext cx="336499" cy="244921"/>
            <a:chOff x="23438437" y="3738182"/>
            <a:chExt cx="3169496" cy="2306920"/>
          </a:xfrm>
        </p:grpSpPr>
        <p:sp>
          <p:nvSpPr>
            <p:cNvPr id="1118" name="Google Shape;1118;p5"/>
            <p:cNvSpPr/>
            <p:nvPr/>
          </p:nvSpPr>
          <p:spPr>
            <a:xfrm>
              <a:off x="23936807" y="3738182"/>
              <a:ext cx="2219352" cy="2306920"/>
            </a:xfrm>
            <a:custGeom>
              <a:avLst/>
              <a:gdLst/>
              <a:ahLst/>
              <a:cxnLst/>
              <a:rect l="l" t="t" r="r" b="b"/>
              <a:pathLst>
                <a:path w="1592275" h="1655100" extrusionOk="0">
                  <a:moveTo>
                    <a:pt x="1589411" y="267407"/>
                  </a:moveTo>
                  <a:cubicBezTo>
                    <a:pt x="1590416" y="276307"/>
                    <a:pt x="1591209" y="285512"/>
                    <a:pt x="1591788" y="295113"/>
                  </a:cubicBezTo>
                  <a:cubicBezTo>
                    <a:pt x="1591727" y="296180"/>
                    <a:pt x="1591727" y="297247"/>
                    <a:pt x="1591788" y="298344"/>
                  </a:cubicBezTo>
                  <a:lnTo>
                    <a:pt x="1591788" y="626278"/>
                  </a:lnTo>
                  <a:lnTo>
                    <a:pt x="1592276" y="626278"/>
                  </a:lnTo>
                  <a:lnTo>
                    <a:pt x="1592276" y="1392424"/>
                  </a:lnTo>
                  <a:cubicBezTo>
                    <a:pt x="1592154" y="1425677"/>
                    <a:pt x="1580236" y="1454115"/>
                    <a:pt x="1556462" y="1477707"/>
                  </a:cubicBezTo>
                  <a:cubicBezTo>
                    <a:pt x="1533571" y="1500628"/>
                    <a:pt x="1506139" y="1512545"/>
                    <a:pt x="1474166" y="1513521"/>
                  </a:cubicBezTo>
                  <a:lnTo>
                    <a:pt x="1470843" y="1513521"/>
                  </a:lnTo>
                  <a:lnTo>
                    <a:pt x="1470843" y="1599292"/>
                  </a:lnTo>
                  <a:cubicBezTo>
                    <a:pt x="1471026" y="1604808"/>
                    <a:pt x="1470508" y="1610081"/>
                    <a:pt x="1469289" y="1615111"/>
                  </a:cubicBezTo>
                  <a:cubicBezTo>
                    <a:pt x="1467033" y="1623858"/>
                    <a:pt x="1462461" y="1631722"/>
                    <a:pt x="1455603" y="1638672"/>
                  </a:cubicBezTo>
                  <a:cubicBezTo>
                    <a:pt x="1444265" y="1649644"/>
                    <a:pt x="1430610" y="1655131"/>
                    <a:pt x="1414669" y="1655100"/>
                  </a:cubicBezTo>
                  <a:lnTo>
                    <a:pt x="1217676" y="1655100"/>
                  </a:lnTo>
                  <a:cubicBezTo>
                    <a:pt x="1201888" y="1655131"/>
                    <a:pt x="1188355" y="1649644"/>
                    <a:pt x="1177108" y="1638672"/>
                  </a:cubicBezTo>
                  <a:cubicBezTo>
                    <a:pt x="1166196" y="1627821"/>
                    <a:pt x="1160801" y="1614714"/>
                    <a:pt x="1160923" y="1599292"/>
                  </a:cubicBezTo>
                  <a:lnTo>
                    <a:pt x="1160923" y="1513643"/>
                  </a:lnTo>
                  <a:lnTo>
                    <a:pt x="1160923" y="1513521"/>
                  </a:lnTo>
                  <a:lnTo>
                    <a:pt x="431780" y="1513521"/>
                  </a:lnTo>
                  <a:lnTo>
                    <a:pt x="431780" y="1513643"/>
                  </a:lnTo>
                  <a:lnTo>
                    <a:pt x="431780" y="1599292"/>
                  </a:lnTo>
                  <a:cubicBezTo>
                    <a:pt x="431933" y="1614684"/>
                    <a:pt x="426568" y="1627821"/>
                    <a:pt x="415717" y="1638672"/>
                  </a:cubicBezTo>
                  <a:cubicBezTo>
                    <a:pt x="404470" y="1649644"/>
                    <a:pt x="390967" y="1655131"/>
                    <a:pt x="375148" y="1655100"/>
                  </a:cubicBezTo>
                  <a:lnTo>
                    <a:pt x="178156" y="1655100"/>
                  </a:lnTo>
                  <a:cubicBezTo>
                    <a:pt x="162306" y="1655131"/>
                    <a:pt x="148743" y="1649644"/>
                    <a:pt x="137465" y="1638672"/>
                  </a:cubicBezTo>
                  <a:cubicBezTo>
                    <a:pt x="130546" y="1631722"/>
                    <a:pt x="125913" y="1623858"/>
                    <a:pt x="123536" y="1615111"/>
                  </a:cubicBezTo>
                  <a:cubicBezTo>
                    <a:pt x="122317" y="1610081"/>
                    <a:pt x="121829" y="1604808"/>
                    <a:pt x="122012" y="1599292"/>
                  </a:cubicBezTo>
                  <a:lnTo>
                    <a:pt x="122012" y="1513521"/>
                  </a:lnTo>
                  <a:lnTo>
                    <a:pt x="118690" y="1513521"/>
                  </a:lnTo>
                  <a:cubicBezTo>
                    <a:pt x="86716" y="1512545"/>
                    <a:pt x="59254" y="1500628"/>
                    <a:pt x="36394" y="1477707"/>
                  </a:cubicBezTo>
                  <a:cubicBezTo>
                    <a:pt x="12650" y="1454115"/>
                    <a:pt x="702" y="1425677"/>
                    <a:pt x="580" y="1392424"/>
                  </a:cubicBezTo>
                  <a:lnTo>
                    <a:pt x="0" y="298344"/>
                  </a:lnTo>
                  <a:cubicBezTo>
                    <a:pt x="61" y="297277"/>
                    <a:pt x="61" y="296210"/>
                    <a:pt x="0" y="295113"/>
                  </a:cubicBezTo>
                  <a:cubicBezTo>
                    <a:pt x="549" y="285512"/>
                    <a:pt x="1311" y="276277"/>
                    <a:pt x="2255" y="267407"/>
                  </a:cubicBezTo>
                  <a:cubicBezTo>
                    <a:pt x="2713" y="262804"/>
                    <a:pt x="3262" y="258293"/>
                    <a:pt x="3932" y="253843"/>
                  </a:cubicBezTo>
                  <a:cubicBezTo>
                    <a:pt x="11491" y="193676"/>
                    <a:pt x="31822" y="149297"/>
                    <a:pt x="64953" y="120737"/>
                  </a:cubicBezTo>
                  <a:cubicBezTo>
                    <a:pt x="91623" y="96658"/>
                    <a:pt x="136002" y="77090"/>
                    <a:pt x="198060" y="61972"/>
                  </a:cubicBezTo>
                  <a:cubicBezTo>
                    <a:pt x="201351" y="61210"/>
                    <a:pt x="204643" y="60448"/>
                    <a:pt x="207935" y="59716"/>
                  </a:cubicBezTo>
                  <a:cubicBezTo>
                    <a:pt x="402580" y="19513"/>
                    <a:pt x="598567" y="-390"/>
                    <a:pt x="795894" y="6"/>
                  </a:cubicBezTo>
                  <a:cubicBezTo>
                    <a:pt x="993191" y="-390"/>
                    <a:pt x="1189117" y="19513"/>
                    <a:pt x="1383732" y="59716"/>
                  </a:cubicBezTo>
                  <a:cubicBezTo>
                    <a:pt x="1387054" y="60478"/>
                    <a:pt x="1390376" y="61210"/>
                    <a:pt x="1393729" y="61972"/>
                  </a:cubicBezTo>
                  <a:cubicBezTo>
                    <a:pt x="1418997" y="68129"/>
                    <a:pt x="1441308" y="75078"/>
                    <a:pt x="1460694" y="82789"/>
                  </a:cubicBezTo>
                  <a:cubicBezTo>
                    <a:pt x="1488918" y="93823"/>
                    <a:pt x="1510925" y="106472"/>
                    <a:pt x="1526713" y="120737"/>
                  </a:cubicBezTo>
                  <a:cubicBezTo>
                    <a:pt x="1559845" y="149297"/>
                    <a:pt x="1580175" y="193676"/>
                    <a:pt x="1587734" y="253843"/>
                  </a:cubicBezTo>
                  <a:cubicBezTo>
                    <a:pt x="1588405" y="258293"/>
                    <a:pt x="1588953" y="262804"/>
                    <a:pt x="1589411" y="267407"/>
                  </a:cubicBezTo>
                  <a:close/>
                  <a:moveTo>
                    <a:pt x="1045952" y="135642"/>
                  </a:moveTo>
                  <a:cubicBezTo>
                    <a:pt x="1065856" y="136952"/>
                    <a:pt x="1085759" y="138507"/>
                    <a:pt x="1105662" y="140275"/>
                  </a:cubicBezTo>
                  <a:moveTo>
                    <a:pt x="1440851" y="634813"/>
                  </a:moveTo>
                  <a:lnTo>
                    <a:pt x="1440851" y="687757"/>
                  </a:lnTo>
                  <a:moveTo>
                    <a:pt x="1440851" y="751612"/>
                  </a:moveTo>
                  <a:lnTo>
                    <a:pt x="1440851" y="1299368"/>
                  </a:lnTo>
                  <a:cubicBezTo>
                    <a:pt x="1440699" y="1314181"/>
                    <a:pt x="1435304" y="1326861"/>
                    <a:pt x="1424666" y="1337438"/>
                  </a:cubicBezTo>
                  <a:lnTo>
                    <a:pt x="1424544" y="1337560"/>
                  </a:lnTo>
                  <a:cubicBezTo>
                    <a:pt x="1414181" y="1347923"/>
                    <a:pt x="1401776" y="1353348"/>
                    <a:pt x="1387328" y="1353866"/>
                  </a:cubicBezTo>
                  <a:lnTo>
                    <a:pt x="1386018" y="1353866"/>
                  </a:lnTo>
                  <a:cubicBezTo>
                    <a:pt x="1384585" y="1353866"/>
                    <a:pt x="1383152" y="1353897"/>
                    <a:pt x="1381720" y="1353988"/>
                  </a:cubicBezTo>
                  <a:lnTo>
                    <a:pt x="692171" y="1353866"/>
                  </a:lnTo>
                  <a:moveTo>
                    <a:pt x="1407872" y="1513612"/>
                  </a:moveTo>
                  <a:lnTo>
                    <a:pt x="1160923" y="1513612"/>
                  </a:lnTo>
                  <a:moveTo>
                    <a:pt x="123871" y="961284"/>
                  </a:moveTo>
                  <a:lnTo>
                    <a:pt x="123292" y="361072"/>
                  </a:lnTo>
                  <a:cubicBezTo>
                    <a:pt x="123292" y="360706"/>
                    <a:pt x="123292" y="360371"/>
                    <a:pt x="123292" y="360005"/>
                  </a:cubicBezTo>
                  <a:cubicBezTo>
                    <a:pt x="123749" y="352141"/>
                    <a:pt x="124389" y="344582"/>
                    <a:pt x="125212" y="337298"/>
                  </a:cubicBezTo>
                  <a:lnTo>
                    <a:pt x="125212" y="336596"/>
                  </a:lnTo>
                  <a:cubicBezTo>
                    <a:pt x="125578" y="333152"/>
                    <a:pt x="126005" y="329799"/>
                    <a:pt x="126523" y="326477"/>
                  </a:cubicBezTo>
                  <a:cubicBezTo>
                    <a:pt x="126584" y="325928"/>
                    <a:pt x="126675" y="325410"/>
                    <a:pt x="126767" y="324923"/>
                  </a:cubicBezTo>
                  <a:cubicBezTo>
                    <a:pt x="131857" y="284323"/>
                    <a:pt x="144659" y="253996"/>
                    <a:pt x="165202" y="233940"/>
                  </a:cubicBezTo>
                  <a:cubicBezTo>
                    <a:pt x="165507" y="233574"/>
                    <a:pt x="165842" y="233269"/>
                    <a:pt x="166269" y="232995"/>
                  </a:cubicBezTo>
                  <a:cubicBezTo>
                    <a:pt x="187574" y="215713"/>
                    <a:pt x="222291" y="201204"/>
                    <a:pt x="270480" y="189470"/>
                  </a:cubicBezTo>
                  <a:lnTo>
                    <a:pt x="269779" y="189713"/>
                  </a:lnTo>
                  <a:cubicBezTo>
                    <a:pt x="272979" y="188951"/>
                    <a:pt x="276210" y="188189"/>
                    <a:pt x="279411" y="187458"/>
                  </a:cubicBezTo>
                  <a:lnTo>
                    <a:pt x="278100" y="187702"/>
                  </a:lnTo>
                  <a:cubicBezTo>
                    <a:pt x="468265" y="148443"/>
                    <a:pt x="659740" y="129028"/>
                    <a:pt x="852496" y="129424"/>
                  </a:cubicBezTo>
                  <a:lnTo>
                    <a:pt x="852739" y="129424"/>
                  </a:lnTo>
                  <a:cubicBezTo>
                    <a:pt x="895960" y="129332"/>
                    <a:pt x="939089" y="130247"/>
                    <a:pt x="982158" y="132167"/>
                  </a:cubicBezTo>
                  <a:moveTo>
                    <a:pt x="123871" y="1085582"/>
                  </a:moveTo>
                  <a:lnTo>
                    <a:pt x="123871" y="1025170"/>
                  </a:lnTo>
                  <a:moveTo>
                    <a:pt x="628559" y="1353866"/>
                  </a:moveTo>
                  <a:lnTo>
                    <a:pt x="552664" y="1353866"/>
                  </a:lnTo>
                  <a:moveTo>
                    <a:pt x="431780" y="1513612"/>
                  </a:moveTo>
                  <a:lnTo>
                    <a:pt x="184953" y="1513612"/>
                  </a:lnTo>
                </a:path>
              </a:pathLst>
            </a:custGeom>
            <a:noFill/>
            <a:ln w="19050" cap="rnd" cmpd="sng">
              <a:solidFill>
                <a:srgbClr val="263238"/>
              </a:solidFill>
              <a:prstDash val="solid"/>
              <a:round/>
              <a:headEnd type="none" w="sm" len="sm"/>
              <a:tailEnd type="none" w="sm" len="sm"/>
            </a:ln>
          </p:spPr>
          <p:txBody>
            <a:bodyPr spcFirstLastPara="1" wrap="square" lIns="45713" tIns="22850" rIns="45713" bIns="22850" anchor="ctr" anchorCtr="0">
              <a:noAutofit/>
            </a:bodyPr>
            <a:lstStyle/>
            <a:p>
              <a:pPr>
                <a:buClr>
                  <a:schemeClr val="dk1"/>
                </a:buClr>
                <a:buSzPts val="200"/>
              </a:pPr>
              <a:endParaRPr sz="100">
                <a:solidFill>
                  <a:srgbClr val="FF8200"/>
                </a:solidFill>
                <a:latin typeface="Calibri"/>
                <a:ea typeface="Calibri"/>
                <a:cs typeface="Calibri"/>
                <a:sym typeface="Calibri"/>
              </a:endParaRPr>
            </a:p>
          </p:txBody>
        </p:sp>
        <p:sp>
          <p:nvSpPr>
            <p:cNvPr id="1119" name="Google Shape;1119;p5"/>
            <p:cNvSpPr txBox="1"/>
            <p:nvPr/>
          </p:nvSpPr>
          <p:spPr>
            <a:xfrm>
              <a:off x="23438437" y="3915180"/>
              <a:ext cx="3169496" cy="1753357"/>
            </a:xfrm>
            <a:prstGeom prst="rect">
              <a:avLst/>
            </a:prstGeom>
            <a:noFill/>
            <a:ln>
              <a:noFill/>
            </a:ln>
          </p:spPr>
          <p:txBody>
            <a:bodyPr spcFirstLastPara="1" wrap="square" lIns="91438" tIns="45713" rIns="91438" bIns="45713" anchor="ctr" anchorCtr="0">
              <a:noAutofit/>
            </a:bodyPr>
            <a:lstStyle/>
            <a:p>
              <a:pPr algn="ctr">
                <a:lnSpc>
                  <a:spcPct val="120000"/>
                </a:lnSpc>
                <a:buClr>
                  <a:srgbClr val="263238"/>
                </a:buClr>
                <a:buSzPts val="1800"/>
              </a:pPr>
              <a:r>
                <a:rPr lang="en-US" sz="900" b="1">
                  <a:solidFill>
                    <a:srgbClr val="263238"/>
                  </a:solidFill>
                  <a:latin typeface="Poppins"/>
                  <a:ea typeface="Poppins"/>
                  <a:cs typeface="Poppins"/>
                  <a:sym typeface="Poppins"/>
                </a:rPr>
                <a:t>20</a:t>
              </a:r>
              <a:endParaRPr sz="700" b="1">
                <a:solidFill>
                  <a:srgbClr val="263238"/>
                </a:solidFill>
                <a:latin typeface="Poppins"/>
                <a:ea typeface="Poppins"/>
                <a:cs typeface="Poppins"/>
                <a:sym typeface="Poppins"/>
              </a:endParaRPr>
            </a:p>
          </p:txBody>
        </p:sp>
      </p:grpSp>
      <p:pic>
        <p:nvPicPr>
          <p:cNvPr id="1120" name="Google Shape;1120;p5"/>
          <p:cNvPicPr preferRelativeResize="0"/>
          <p:nvPr/>
        </p:nvPicPr>
        <p:blipFill rotWithShape="1">
          <a:blip r:embed="rId4">
            <a:alphaModFix/>
          </a:blip>
          <a:srcRect/>
          <a:stretch/>
        </p:blipFill>
        <p:spPr>
          <a:xfrm>
            <a:off x="3819996" y="4743973"/>
            <a:ext cx="306324" cy="306324"/>
          </a:xfrm>
          <a:prstGeom prst="rect">
            <a:avLst/>
          </a:prstGeom>
          <a:noFill/>
          <a:ln>
            <a:noFill/>
          </a:ln>
        </p:spPr>
      </p:pic>
      <p:pic>
        <p:nvPicPr>
          <p:cNvPr id="1121" name="Google Shape;1121;p5"/>
          <p:cNvPicPr preferRelativeResize="0"/>
          <p:nvPr/>
        </p:nvPicPr>
        <p:blipFill rotWithShape="1">
          <a:blip r:embed="rId5">
            <a:alphaModFix/>
          </a:blip>
          <a:srcRect/>
          <a:stretch/>
        </p:blipFill>
        <p:spPr>
          <a:xfrm>
            <a:off x="1920236" y="4080952"/>
            <a:ext cx="299539" cy="299539"/>
          </a:xfrm>
          <a:prstGeom prst="rect">
            <a:avLst/>
          </a:prstGeom>
          <a:noFill/>
          <a:ln>
            <a:noFill/>
          </a:ln>
        </p:spPr>
      </p:pic>
      <p:sp>
        <p:nvSpPr>
          <p:cNvPr id="1122" name="Google Shape;1122;p5"/>
          <p:cNvSpPr txBox="1">
            <a:spLocks noGrp="1"/>
          </p:cNvSpPr>
          <p:nvPr>
            <p:ph type="title"/>
          </p:nvPr>
        </p:nvSpPr>
        <p:spPr>
          <a:xfrm>
            <a:off x="971235" y="751830"/>
            <a:ext cx="9984243" cy="1325563"/>
          </a:xfrm>
          <a:prstGeom prst="rect">
            <a:avLst/>
          </a:prstGeom>
          <a:noFill/>
          <a:ln>
            <a:noFill/>
          </a:ln>
        </p:spPr>
        <p:txBody>
          <a:bodyPr spcFirstLastPara="1" vert="horz" wrap="square" lIns="45713" tIns="22850" rIns="45713" bIns="22850" rtlCol="0" anchor="t" anchorCtr="0">
            <a:noAutofit/>
          </a:bodyPr>
          <a:lstStyle/>
          <a:p>
            <a:r>
              <a:rPr lang="en-US" dirty="0"/>
              <a:t>Traction</a:t>
            </a:r>
            <a:endParaRPr dirty="0">
              <a:solidFill>
                <a:srgbClr val="548135"/>
              </a:solidFill>
            </a:endParaRPr>
          </a:p>
        </p:txBody>
      </p:sp>
      <p:sp>
        <p:nvSpPr>
          <p:cNvPr id="1123" name="Google Shape;1123;p5"/>
          <p:cNvSpPr/>
          <p:nvPr/>
        </p:nvSpPr>
        <p:spPr>
          <a:xfrm>
            <a:off x="7005566" y="1488555"/>
            <a:ext cx="142026" cy="304679"/>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2800"/>
            </a:pPr>
            <a:r>
              <a:rPr lang="en-US" sz="1400">
                <a:solidFill>
                  <a:srgbClr val="FF8200"/>
                </a:solidFill>
                <a:latin typeface="Poppins"/>
                <a:ea typeface="Poppins"/>
                <a:cs typeface="Poppins"/>
                <a:sym typeface="Poppins"/>
              </a:rPr>
              <a:t> </a:t>
            </a:r>
            <a:endParaRPr sz="1400">
              <a:solidFill>
                <a:srgbClr val="FF8200"/>
              </a:solidFill>
              <a:latin typeface="Poppins"/>
              <a:ea typeface="Poppins"/>
              <a:cs typeface="Poppins"/>
              <a:sym typeface="Poppins"/>
            </a:endParaRPr>
          </a:p>
        </p:txBody>
      </p:sp>
      <p:sp>
        <p:nvSpPr>
          <p:cNvPr id="1124" name="Google Shape;1124;p5"/>
          <p:cNvSpPr/>
          <p:nvPr/>
        </p:nvSpPr>
        <p:spPr>
          <a:xfrm>
            <a:off x="6875381" y="2735474"/>
            <a:ext cx="3778765" cy="1292641"/>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3200"/>
            </a:pPr>
            <a:r>
              <a:rPr lang="en-US" sz="2250" b="1" dirty="0">
                <a:solidFill>
                  <a:schemeClr val="accent6">
                    <a:lumMod val="75000"/>
                  </a:schemeClr>
                </a:solidFill>
                <a:latin typeface="Poppins"/>
                <a:ea typeface="Poppins"/>
                <a:cs typeface="Poppins"/>
                <a:sym typeface="Poppins"/>
              </a:rPr>
              <a:t>We are growing fast, and generating a positive revenue</a:t>
            </a:r>
            <a:endParaRPr sz="2250" b="1" dirty="0">
              <a:solidFill>
                <a:schemeClr val="accent6">
                  <a:lumMod val="75000"/>
                </a:schemeClr>
              </a:solidFill>
              <a:latin typeface="Poppins"/>
              <a:ea typeface="Poppins"/>
              <a:cs typeface="Poppins"/>
              <a:sym typeface="Poppins"/>
            </a:endParaRPr>
          </a:p>
        </p:txBody>
      </p:sp>
      <p:sp>
        <p:nvSpPr>
          <p:cNvPr id="1125" name="Google Shape;1125;p5"/>
          <p:cNvSpPr/>
          <p:nvPr/>
        </p:nvSpPr>
        <p:spPr>
          <a:xfrm>
            <a:off x="6994640" y="2633125"/>
            <a:ext cx="4656221" cy="304679"/>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2800"/>
            </a:pPr>
            <a:endParaRPr sz="1400">
              <a:solidFill>
                <a:srgbClr val="FF8200"/>
              </a:solidFill>
              <a:latin typeface="Poppins"/>
              <a:ea typeface="Poppins"/>
              <a:cs typeface="Poppins"/>
              <a:sym typeface="Poppins"/>
            </a:endParaRPr>
          </a:p>
        </p:txBody>
      </p:sp>
      <p:sp>
        <p:nvSpPr>
          <p:cNvPr id="1126" name="Google Shape;1126;p5"/>
          <p:cNvSpPr/>
          <p:nvPr/>
        </p:nvSpPr>
        <p:spPr>
          <a:xfrm>
            <a:off x="7001447" y="4215036"/>
            <a:ext cx="4649414" cy="304679"/>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2800"/>
            </a:pPr>
            <a:r>
              <a:rPr lang="en-US" sz="1400">
                <a:solidFill>
                  <a:srgbClr val="FF8200"/>
                </a:solidFill>
                <a:latin typeface="Poppins"/>
                <a:ea typeface="Poppins"/>
                <a:cs typeface="Poppins"/>
                <a:sym typeface="Poppins"/>
              </a:rPr>
              <a:t> </a:t>
            </a:r>
            <a:endParaRPr sz="1400">
              <a:solidFill>
                <a:srgbClr val="FF8200"/>
              </a:solidFill>
              <a:latin typeface="Poppins"/>
              <a:ea typeface="Poppins"/>
              <a:cs typeface="Poppins"/>
              <a:sym typeface="Poppins"/>
            </a:endParaRPr>
          </a:p>
        </p:txBody>
      </p:sp>
      <p:sp>
        <p:nvSpPr>
          <p:cNvPr id="1127" name="Google Shape;1127;p5"/>
          <p:cNvSpPr txBox="1"/>
          <p:nvPr/>
        </p:nvSpPr>
        <p:spPr>
          <a:xfrm>
            <a:off x="2943566" y="3780823"/>
            <a:ext cx="965973" cy="323145"/>
          </a:xfrm>
          <a:prstGeom prst="rect">
            <a:avLst/>
          </a:prstGeom>
          <a:noFill/>
          <a:ln>
            <a:noFill/>
          </a:ln>
        </p:spPr>
        <p:txBody>
          <a:bodyPr spcFirstLastPara="1" wrap="square" lIns="45713" tIns="22850" rIns="45713" bIns="22850" anchor="t" anchorCtr="0">
            <a:spAutoFit/>
          </a:bodyPr>
          <a:lstStyle/>
          <a:p>
            <a:pPr algn="ctr">
              <a:buClr>
                <a:srgbClr val="000000"/>
              </a:buClr>
              <a:buSzPts val="3600"/>
            </a:pPr>
            <a:r>
              <a:rPr lang="en-US" b="1">
                <a:solidFill>
                  <a:schemeClr val="lt1"/>
                </a:solidFill>
                <a:latin typeface="Arial"/>
                <a:ea typeface="Arial"/>
                <a:cs typeface="Arial"/>
                <a:sym typeface="Arial"/>
              </a:rPr>
              <a:t>OOHAP</a:t>
            </a:r>
            <a:endParaRPr b="1">
              <a:solidFill>
                <a:schemeClr val="lt1"/>
              </a:solidFill>
              <a:latin typeface="Arial"/>
              <a:ea typeface="Arial"/>
              <a:cs typeface="Arial"/>
              <a:sym typeface="Arial"/>
            </a:endParaRPr>
          </a:p>
        </p:txBody>
      </p:sp>
      <p:pic>
        <p:nvPicPr>
          <p:cNvPr id="1128" name="Google Shape;1128;p5"/>
          <p:cNvPicPr preferRelativeResize="0"/>
          <p:nvPr/>
        </p:nvPicPr>
        <p:blipFill rotWithShape="1">
          <a:blip r:embed="rId6">
            <a:alphaModFix/>
            <a:duotone>
              <a:schemeClr val="accent6">
                <a:shade val="45000"/>
                <a:satMod val="135000"/>
              </a:schemeClr>
              <a:prstClr val="white"/>
            </a:duotone>
          </a:blip>
          <a:srcRect/>
          <a:stretch/>
        </p:blipFill>
        <p:spPr>
          <a:xfrm>
            <a:off x="7385205" y="1488555"/>
            <a:ext cx="1121486" cy="1202607"/>
          </a:xfrm>
          <a:prstGeom prst="rect">
            <a:avLst/>
          </a:prstGeom>
          <a:noFill/>
          <a:ln>
            <a:noFill/>
          </a:ln>
        </p:spPr>
      </p:pic>
      <p:sp>
        <p:nvSpPr>
          <p:cNvPr id="1129" name="Google Shape;1129;p5"/>
          <p:cNvSpPr/>
          <p:nvPr/>
        </p:nvSpPr>
        <p:spPr>
          <a:xfrm>
            <a:off x="6870529" y="5282829"/>
            <a:ext cx="3714344" cy="877143"/>
          </a:xfrm>
          <a:prstGeom prst="rect">
            <a:avLst/>
          </a:prstGeom>
          <a:noFill/>
          <a:ln>
            <a:noFill/>
          </a:ln>
        </p:spPr>
        <p:txBody>
          <a:bodyPr spcFirstLastPara="1" wrap="square" lIns="45713" tIns="22850" rIns="45713" bIns="22850" anchor="t" anchorCtr="0">
            <a:spAutoFit/>
          </a:bodyPr>
          <a:lstStyle/>
          <a:p>
            <a:pPr>
              <a:lnSpc>
                <a:spcPct val="120000"/>
              </a:lnSpc>
              <a:buClr>
                <a:srgbClr val="000000"/>
              </a:buClr>
              <a:buSzPts val="3200"/>
            </a:pPr>
            <a:r>
              <a:rPr lang="en-US" sz="2250" b="1" dirty="0" smtClean="0">
                <a:solidFill>
                  <a:schemeClr val="accent6">
                    <a:lumMod val="75000"/>
                  </a:schemeClr>
                </a:solidFill>
                <a:latin typeface="Poppins"/>
                <a:ea typeface="Poppins"/>
                <a:cs typeface="Poppins"/>
                <a:sym typeface="Poppins"/>
              </a:rPr>
              <a:t>12</a:t>
            </a:r>
            <a:r>
              <a:rPr lang="en-US" sz="2250" b="1" dirty="0" smtClean="0">
                <a:solidFill>
                  <a:schemeClr val="accent6">
                    <a:lumMod val="75000"/>
                  </a:schemeClr>
                </a:solidFill>
                <a:latin typeface="Poppins"/>
                <a:ea typeface="Poppins"/>
                <a:cs typeface="Poppins"/>
                <a:sym typeface="Poppins"/>
              </a:rPr>
              <a:t>% </a:t>
            </a:r>
            <a:r>
              <a:rPr lang="en-US" sz="2250" b="1" dirty="0">
                <a:solidFill>
                  <a:schemeClr val="accent6">
                    <a:lumMod val="75000"/>
                  </a:schemeClr>
                </a:solidFill>
                <a:latin typeface="Poppins"/>
                <a:ea typeface="Poppins"/>
                <a:cs typeface="Poppins"/>
                <a:sym typeface="Poppins"/>
              </a:rPr>
              <a:t>Average Profit Per Deal</a:t>
            </a:r>
            <a:endParaRPr sz="2250" b="1" dirty="0">
              <a:solidFill>
                <a:schemeClr val="accent6">
                  <a:lumMod val="75000"/>
                </a:schemeClr>
              </a:solidFill>
              <a:latin typeface="Poppins"/>
              <a:ea typeface="Poppins"/>
              <a:cs typeface="Poppins"/>
              <a:sym typeface="Poppins"/>
            </a:endParaRPr>
          </a:p>
        </p:txBody>
      </p:sp>
      <p:pic>
        <p:nvPicPr>
          <p:cNvPr id="1130" name="Google Shape;1130;p5"/>
          <p:cNvPicPr preferRelativeResize="0"/>
          <p:nvPr/>
        </p:nvPicPr>
        <p:blipFill rotWithShape="1">
          <a:blip r:embed="rId7">
            <a:alphaModFix/>
            <a:duotone>
              <a:schemeClr val="accent6">
                <a:shade val="45000"/>
                <a:satMod val="135000"/>
              </a:schemeClr>
              <a:prstClr val="white"/>
            </a:duotone>
          </a:blip>
          <a:srcRect/>
          <a:stretch/>
        </p:blipFill>
        <p:spPr>
          <a:xfrm>
            <a:off x="7385204" y="4168781"/>
            <a:ext cx="1121487" cy="1007950"/>
          </a:xfrm>
          <a:prstGeom prst="rect">
            <a:avLst/>
          </a:prstGeom>
          <a:noFill/>
          <a:ln>
            <a:noFill/>
          </a:ln>
        </p:spPr>
      </p:pic>
      <p:sp>
        <p:nvSpPr>
          <p:cNvPr id="1131" name="Google Shape;1131;p5"/>
          <p:cNvSpPr txBox="1"/>
          <p:nvPr/>
        </p:nvSpPr>
        <p:spPr>
          <a:xfrm>
            <a:off x="10816046" y="6356351"/>
            <a:ext cx="537754" cy="365125"/>
          </a:xfrm>
          <a:prstGeom prst="rect">
            <a:avLst/>
          </a:prstGeom>
          <a:noFill/>
          <a:ln>
            <a:noFill/>
          </a:ln>
        </p:spPr>
        <p:txBody>
          <a:bodyPr spcFirstLastPara="1" wrap="square" lIns="45713" tIns="22850" rIns="45713" bIns="22850" anchor="t" anchorCtr="0">
            <a:noAutofit/>
          </a:bodyPr>
          <a:lstStyle/>
          <a:p>
            <a:pPr algn="r">
              <a:buClr>
                <a:srgbClr val="000000"/>
              </a:buClr>
              <a:buSzPts val="2400"/>
            </a:pPr>
            <a:fld id="{00000000-1234-1234-1234-123412341234}" type="slidenum">
              <a:rPr lang="en-US" sz="1200">
                <a:solidFill>
                  <a:srgbClr val="6C6F74"/>
                </a:solidFill>
                <a:latin typeface="Poppins"/>
                <a:ea typeface="Poppins"/>
                <a:cs typeface="Poppins"/>
                <a:sym typeface="Poppins"/>
              </a:rPr>
              <a:pPr algn="r">
                <a:buClr>
                  <a:srgbClr val="000000"/>
                </a:buClr>
                <a:buSzPts val="2400"/>
              </a:pPr>
              <a:t>9</a:t>
            </a:fld>
            <a:endParaRPr sz="1200">
              <a:solidFill>
                <a:srgbClr val="6C6F74"/>
              </a:solidFill>
              <a:latin typeface="Poppins"/>
              <a:ea typeface="Poppins"/>
              <a:cs typeface="Poppins"/>
              <a:sym typeface="Poppins"/>
            </a:endParaRPr>
          </a:p>
        </p:txBody>
      </p:sp>
    </p:spTree>
    <p:extLst>
      <p:ext uri="{BB962C8B-B14F-4D97-AF65-F5344CB8AC3E}">
        <p14:creationId xmlns:p14="http://schemas.microsoft.com/office/powerpoint/2010/main" val="2650705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12264</TotalTime>
  <Words>1433</Words>
  <Application>Microsoft Office PowerPoint</Application>
  <PresentationFormat>Widescreen</PresentationFormat>
  <Paragraphs>286</Paragraphs>
  <Slides>24</Slides>
  <Notes>19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Arial</vt:lpstr>
      <vt:lpstr>Basic</vt:lpstr>
      <vt:lpstr>Calibri</vt:lpstr>
      <vt:lpstr>Calibri Light</vt:lpstr>
      <vt:lpstr>Helvetica</vt:lpstr>
      <vt:lpstr>Helvetica Neue</vt:lpstr>
      <vt:lpstr>Helvetica Neue UltraLight</vt:lpstr>
      <vt:lpstr>Open Sans</vt:lpstr>
      <vt:lpstr>Open Sans Light</vt:lpstr>
      <vt:lpstr>Poppins</vt:lpstr>
      <vt:lpstr>Poppins Bold</vt:lpstr>
      <vt:lpstr>Raleway</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Smartest OOHAPP</vt:lpstr>
      <vt:lpstr>Traction</vt:lpstr>
      <vt:lpstr>Market Size</vt:lpstr>
      <vt:lpstr>Revenue Model</vt:lpstr>
      <vt:lpstr>Growth Plan</vt:lpstr>
      <vt:lpstr>MARKETING PLAN</vt:lpstr>
      <vt:lpstr>Business Competitor </vt:lpstr>
      <vt:lpstr>Automated Mobile Solution</vt:lpstr>
      <vt:lpstr>Central Inventory Mechanism</vt:lpstr>
      <vt:lpstr>Future Milestone</vt:lpstr>
      <vt:lpstr>Organization Structure</vt:lpstr>
      <vt:lpstr>Regional Presence</vt:lpstr>
      <vt:lpstr>Board Members</vt:lpstr>
      <vt:lpstr>Funding Ask</vt:lpstr>
      <vt:lpstr>Exit Plan</vt:lpstr>
      <vt:lpstr>Branch Office:</vt:lpstr>
      <vt:lpstr>Reference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71</cp:revision>
  <dcterms:created xsi:type="dcterms:W3CDTF">2023-03-21T10:49:12Z</dcterms:created>
  <dcterms:modified xsi:type="dcterms:W3CDTF">2023-03-31T08:51:06Z</dcterms:modified>
</cp:coreProperties>
</file>